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37"/>
  </p:notesMasterIdLst>
  <p:sldIdLst>
    <p:sldId id="256" r:id="rId2"/>
    <p:sldId id="257" r:id="rId3"/>
    <p:sldId id="291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62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93" r:id="rId22"/>
    <p:sldId id="261" r:id="rId23"/>
    <p:sldId id="283" r:id="rId24"/>
    <p:sldId id="263" r:id="rId25"/>
    <p:sldId id="284" r:id="rId26"/>
    <p:sldId id="286" r:id="rId27"/>
    <p:sldId id="264" r:id="rId28"/>
    <p:sldId id="281" r:id="rId29"/>
    <p:sldId id="287" r:id="rId30"/>
    <p:sldId id="265" r:id="rId31"/>
    <p:sldId id="288" r:id="rId32"/>
    <p:sldId id="289" r:id="rId33"/>
    <p:sldId id="290" r:id="rId34"/>
    <p:sldId id="294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C8461BA-B853-485A-97A0-DDCC4BBBC4E1}">
          <p14:sldIdLst>
            <p14:sldId id="256"/>
            <p14:sldId id="257"/>
            <p14:sldId id="291"/>
            <p14:sldId id="258"/>
            <p14:sldId id="259"/>
          </p14:sldIdLst>
        </p14:section>
        <p14:section name="Myth #0" id="{A8479D82-113E-4EDC-B0C9-1CC7F58D39BD}">
          <p14:sldIdLst>
            <p14:sldId id="266"/>
            <p14:sldId id="267"/>
            <p14:sldId id="268"/>
            <p14:sldId id="269"/>
            <p14:sldId id="270"/>
          </p14:sldIdLst>
        </p14:section>
        <p14:section name="Myth #1" id="{D6F6ED76-8DA8-44EE-813C-169A1C0A3FC2}">
          <p14:sldIdLst>
            <p14:sldId id="262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93"/>
          </p14:sldIdLst>
        </p14:section>
        <p14:section name="Myth #2" id="{3577BAC7-F7E4-445A-BFA6-332EFBA29CC1}">
          <p14:sldIdLst>
            <p14:sldId id="261"/>
            <p14:sldId id="283"/>
          </p14:sldIdLst>
        </p14:section>
        <p14:section name="Myth #3" id="{BF07B997-EA38-4C84-A548-87E469923E87}">
          <p14:sldIdLst>
            <p14:sldId id="263"/>
            <p14:sldId id="284"/>
            <p14:sldId id="286"/>
          </p14:sldIdLst>
        </p14:section>
        <p14:section name="Myth #4" id="{444A1815-738E-407B-BF10-1B6FCD1958A3}">
          <p14:sldIdLst>
            <p14:sldId id="264"/>
            <p14:sldId id="281"/>
            <p14:sldId id="287"/>
          </p14:sldIdLst>
        </p14:section>
        <p14:section name="Myth #5" id="{97A792E1-EF0F-4069-BD64-36BD366B7351}">
          <p14:sldIdLst>
            <p14:sldId id="265"/>
            <p14:sldId id="288"/>
            <p14:sldId id="289"/>
            <p14:sldId id="290"/>
            <p14:sldId id="294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7">
          <p15:clr>
            <a:srgbClr val="A4A3A4"/>
          </p15:clr>
        </p15:guide>
        <p15:guide id="2" orient="horz" pos="1019">
          <p15:clr>
            <a:srgbClr val="A4A3A4"/>
          </p15:clr>
        </p15:guide>
        <p15:guide id="3" orient="horz" pos="4725">
          <p15:clr>
            <a:srgbClr val="A4A3A4"/>
          </p15:clr>
        </p15:guide>
        <p15:guide id="4" orient="horz" pos="2879">
          <p15:clr>
            <a:srgbClr val="A4A3A4"/>
          </p15:clr>
        </p15:guide>
        <p15:guide id="5" orient="horz" pos="1832">
          <p15:clr>
            <a:srgbClr val="A4A3A4"/>
          </p15:clr>
        </p15:guide>
        <p15:guide id="6" orient="horz" pos="4932">
          <p15:clr>
            <a:srgbClr val="A4A3A4"/>
          </p15:clr>
        </p15:guide>
        <p15:guide id="7" orient="horz" pos="1535">
          <p15:clr>
            <a:srgbClr val="A4A3A4"/>
          </p15:clr>
        </p15:guide>
        <p15:guide id="8" pos="5195">
          <p15:clr>
            <a:srgbClr val="A4A3A4"/>
          </p15:clr>
        </p15:guide>
        <p15:guide id="9" pos="695">
          <p15:clr>
            <a:srgbClr val="A4A3A4"/>
          </p15:clr>
        </p15:guide>
        <p15:guide id="10" pos="5615">
          <p15:clr>
            <a:srgbClr val="A4A3A4"/>
          </p15:clr>
        </p15:guide>
        <p15:guide id="11" pos="9732">
          <p15:clr>
            <a:srgbClr val="A4A3A4"/>
          </p15:clr>
        </p15:guide>
        <p15:guide id="12" pos="7088">
          <p15:clr>
            <a:srgbClr val="A4A3A4"/>
          </p15:clr>
        </p15:guide>
        <p15:guide id="13" pos="388">
          <p15:clr>
            <a:srgbClr val="A4A3A4"/>
          </p15:clr>
        </p15:guide>
        <p15:guide id="14" pos="457">
          <p15:clr>
            <a:srgbClr val="A4A3A4"/>
          </p15:clr>
        </p15:guide>
        <p15:guide id="15" pos="9079">
          <p15:clr>
            <a:srgbClr val="A4A3A4"/>
          </p15:clr>
        </p15:guide>
        <p15:guide id="16" pos="9184">
          <p15:clr>
            <a:srgbClr val="A4A3A4"/>
          </p15:clr>
        </p15:guide>
        <p15:guide id="17" pos="863">
          <p15:clr>
            <a:srgbClr val="A4A3A4"/>
          </p15:clr>
        </p15:guide>
        <p15:guide id="18" orient="horz" pos="373">
          <p15:clr>
            <a:srgbClr val="A4A3A4"/>
          </p15:clr>
        </p15:guide>
        <p15:guide id="19" orient="horz" pos="764">
          <p15:clr>
            <a:srgbClr val="A4A3A4"/>
          </p15:clr>
        </p15:guide>
        <p15:guide id="20" orient="horz" pos="3544">
          <p15:clr>
            <a:srgbClr val="A4A3A4"/>
          </p15:clr>
        </p15:guide>
        <p15:guide id="21" orient="horz" pos="2159">
          <p15:clr>
            <a:srgbClr val="A4A3A4"/>
          </p15:clr>
        </p15:guide>
        <p15:guide id="22" orient="horz" pos="1375">
          <p15:clr>
            <a:srgbClr val="A4A3A4"/>
          </p15:clr>
        </p15:guide>
        <p15:guide id="23" orient="horz" pos="3699">
          <p15:clr>
            <a:srgbClr val="A4A3A4"/>
          </p15:clr>
        </p15:guide>
        <p15:guide id="24" orient="horz" pos="1151">
          <p15:clr>
            <a:srgbClr val="A4A3A4"/>
          </p15:clr>
        </p15:guide>
        <p15:guide id="25" pos="3896">
          <p15:clr>
            <a:srgbClr val="A4A3A4"/>
          </p15:clr>
        </p15:guide>
        <p15:guide id="26" pos="521">
          <p15:clr>
            <a:srgbClr val="A4A3A4"/>
          </p15:clr>
        </p15:guide>
        <p15:guide id="27" pos="4211">
          <p15:clr>
            <a:srgbClr val="A4A3A4"/>
          </p15:clr>
        </p15:guide>
        <p15:guide id="28" pos="7299">
          <p15:clr>
            <a:srgbClr val="A4A3A4"/>
          </p15:clr>
        </p15:guide>
        <p15:guide id="29" pos="5316">
          <p15:clr>
            <a:srgbClr val="A4A3A4"/>
          </p15:clr>
        </p15:guide>
        <p15:guide id="30" pos="291">
          <p15:clr>
            <a:srgbClr val="A4A3A4"/>
          </p15:clr>
        </p15:guide>
        <p15:guide id="31" pos="343">
          <p15:clr>
            <a:srgbClr val="A4A3A4"/>
          </p15:clr>
        </p15:guide>
        <p15:guide id="32" pos="6809">
          <p15:clr>
            <a:srgbClr val="A4A3A4"/>
          </p15:clr>
        </p15:guide>
        <p15:guide id="33" pos="6888">
          <p15:clr>
            <a:srgbClr val="A4A3A4"/>
          </p15:clr>
        </p15:guide>
        <p15:guide id="34" pos="6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085" autoAdjust="0"/>
  </p:normalViewPr>
  <p:slideViewPr>
    <p:cSldViewPr snapToGrid="0">
      <p:cViewPr varScale="1">
        <p:scale>
          <a:sx n="91" d="100"/>
          <a:sy n="91" d="100"/>
        </p:scale>
        <p:origin x="1134" y="78"/>
      </p:cViewPr>
      <p:guideLst>
        <p:guide orient="horz" pos="497"/>
        <p:guide orient="horz" pos="1019"/>
        <p:guide orient="horz" pos="4725"/>
        <p:guide orient="horz" pos="2879"/>
        <p:guide orient="horz" pos="1832"/>
        <p:guide orient="horz" pos="4932"/>
        <p:guide orient="horz" pos="1535"/>
        <p:guide pos="5195"/>
        <p:guide pos="695"/>
        <p:guide pos="5615"/>
        <p:guide pos="9732"/>
        <p:guide pos="7088"/>
        <p:guide pos="388"/>
        <p:guide pos="457"/>
        <p:guide pos="9079"/>
        <p:guide pos="9184"/>
        <p:guide pos="863"/>
        <p:guide orient="horz" pos="373"/>
        <p:guide orient="horz" pos="764"/>
        <p:guide orient="horz" pos="3544"/>
        <p:guide orient="horz" pos="2159"/>
        <p:guide orient="horz" pos="1375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12E28-0EC6-47DC-9255-E22610AE8E3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E66CCF7-483D-4AFB-95D5-AF5E06DA273D}">
      <dgm:prSet/>
      <dgm:spPr/>
      <dgm:t>
        <a:bodyPr/>
        <a:lstStyle/>
        <a:p>
          <a:pPr rtl="0"/>
          <a:r>
            <a:rPr lang="en-US" baseline="0"/>
            <a:t>.Net – it’s only Windows and enterprise</a:t>
          </a:r>
          <a:endParaRPr lang="ru-RU"/>
        </a:p>
      </dgm:t>
    </dgm:pt>
    <dgm:pt modelId="{A6AA7B0A-BEED-4181-A84E-7C43B1724594}" type="parTrans" cxnId="{0B542197-375A-4862-8265-2CDEFADE303C}">
      <dgm:prSet/>
      <dgm:spPr/>
      <dgm:t>
        <a:bodyPr/>
        <a:lstStyle/>
        <a:p>
          <a:endParaRPr lang="en-US"/>
        </a:p>
      </dgm:t>
    </dgm:pt>
    <dgm:pt modelId="{3F160B66-EBC7-4281-91E4-E6F8A2F5B242}" type="sibTrans" cxnId="{0B542197-375A-4862-8265-2CDEFADE303C}">
      <dgm:prSet/>
      <dgm:spPr/>
      <dgm:t>
        <a:bodyPr/>
        <a:lstStyle/>
        <a:p>
          <a:endParaRPr lang="en-US"/>
        </a:p>
      </dgm:t>
    </dgm:pt>
    <dgm:pt modelId="{94129A75-787C-4681-A49F-AAC2EB0B6C1E}">
      <dgm:prSet/>
      <dgm:spPr/>
      <dgm:t>
        <a:bodyPr/>
        <a:lstStyle/>
        <a:p>
          <a:pPr rtl="0"/>
          <a:r>
            <a:rPr lang="en-US" baseline="0"/>
            <a:t>.Net – it’s very expensive</a:t>
          </a:r>
          <a:r>
            <a:rPr lang="ru-RU" baseline="0"/>
            <a:t>!</a:t>
          </a:r>
          <a:endParaRPr lang="ru-RU"/>
        </a:p>
      </dgm:t>
    </dgm:pt>
    <dgm:pt modelId="{C2EB2BF8-1E04-4197-AB0B-2923781B5A0C}" type="parTrans" cxnId="{15CB2255-AD7A-4075-A2C4-68B1FE1DF1A5}">
      <dgm:prSet/>
      <dgm:spPr/>
      <dgm:t>
        <a:bodyPr/>
        <a:lstStyle/>
        <a:p>
          <a:endParaRPr lang="en-US"/>
        </a:p>
      </dgm:t>
    </dgm:pt>
    <dgm:pt modelId="{BE7F4E03-D4F1-4AB1-9258-FE26827FFD32}" type="sibTrans" cxnId="{15CB2255-AD7A-4075-A2C4-68B1FE1DF1A5}">
      <dgm:prSet/>
      <dgm:spPr/>
      <dgm:t>
        <a:bodyPr/>
        <a:lstStyle/>
        <a:p>
          <a:endParaRPr lang="en-US"/>
        </a:p>
      </dgm:t>
    </dgm:pt>
    <dgm:pt modelId="{46CBD193-E995-4D40-B568-155352CC41A8}">
      <dgm:prSet/>
      <dgm:spPr/>
      <dgm:t>
        <a:bodyPr/>
        <a:lstStyle/>
        <a:p>
          <a:pPr rtl="0"/>
          <a:r>
            <a:rPr lang="en-US" baseline="0"/>
            <a:t>Only paid books and courses </a:t>
          </a:r>
          <a:endParaRPr lang="ru-RU"/>
        </a:p>
      </dgm:t>
    </dgm:pt>
    <dgm:pt modelId="{719C1F26-B7A3-4B3E-9A7A-1EBFE1CF9A45}" type="parTrans" cxnId="{297D2DD5-1665-4ECA-9FA0-DE3B8BDF06D7}">
      <dgm:prSet/>
      <dgm:spPr/>
      <dgm:t>
        <a:bodyPr/>
        <a:lstStyle/>
        <a:p>
          <a:endParaRPr lang="en-US"/>
        </a:p>
      </dgm:t>
    </dgm:pt>
    <dgm:pt modelId="{9E6B7ABD-1247-4D9A-A0E3-F67CFC06F243}" type="sibTrans" cxnId="{297D2DD5-1665-4ECA-9FA0-DE3B8BDF06D7}">
      <dgm:prSet/>
      <dgm:spPr/>
      <dgm:t>
        <a:bodyPr/>
        <a:lstStyle/>
        <a:p>
          <a:endParaRPr lang="en-US"/>
        </a:p>
      </dgm:t>
    </dgm:pt>
    <dgm:pt modelId="{90D70F14-E4BD-4D90-B90F-EA9C72513483}">
      <dgm:prSet/>
      <dgm:spPr/>
      <dgm:t>
        <a:bodyPr/>
        <a:lstStyle/>
        <a:p>
          <a:pPr rtl="0"/>
          <a:r>
            <a:rPr lang="en-US" baseline="0"/>
            <a:t>Microsoft make nothing for Education and Science</a:t>
          </a:r>
          <a:endParaRPr lang="ru-RU"/>
        </a:p>
      </dgm:t>
    </dgm:pt>
    <dgm:pt modelId="{8D65EEE9-EB8A-4A8E-A392-46B404FEAF0F}" type="parTrans" cxnId="{DC70388E-0038-4EB2-954F-218672952679}">
      <dgm:prSet/>
      <dgm:spPr/>
      <dgm:t>
        <a:bodyPr/>
        <a:lstStyle/>
        <a:p>
          <a:endParaRPr lang="en-US"/>
        </a:p>
      </dgm:t>
    </dgm:pt>
    <dgm:pt modelId="{70844626-AD99-46CD-9973-E98EF5C680E6}" type="sibTrans" cxnId="{DC70388E-0038-4EB2-954F-218672952679}">
      <dgm:prSet/>
      <dgm:spPr/>
      <dgm:t>
        <a:bodyPr/>
        <a:lstStyle/>
        <a:p>
          <a:endParaRPr lang="en-US"/>
        </a:p>
      </dgm:t>
    </dgm:pt>
    <dgm:pt modelId="{2C3C730B-B856-4099-9971-06A5AA153D04}">
      <dgm:prSet/>
      <dgm:spPr/>
      <dgm:t>
        <a:bodyPr/>
        <a:lstStyle/>
        <a:p>
          <a:pPr rtl="0"/>
          <a:r>
            <a:rPr lang="en-US" baseline="0"/>
            <a:t>Microsoft don’t like Open</a:t>
          </a:r>
          <a:r>
            <a:rPr lang="ru-RU" baseline="0"/>
            <a:t> </a:t>
          </a:r>
          <a:r>
            <a:rPr lang="en-US" baseline="0"/>
            <a:t>Source</a:t>
          </a:r>
          <a:r>
            <a:rPr lang="ru-RU" baseline="0"/>
            <a:t> </a:t>
          </a:r>
          <a:r>
            <a:rPr lang="en-US" baseline="0"/>
            <a:t>and standards</a:t>
          </a:r>
          <a:endParaRPr lang="ru-RU"/>
        </a:p>
      </dgm:t>
    </dgm:pt>
    <dgm:pt modelId="{A3F419A1-704A-4DBA-95D2-C345CAC860A5}" type="parTrans" cxnId="{6EF25003-87EA-4D3D-B819-5D702956D2D7}">
      <dgm:prSet/>
      <dgm:spPr/>
      <dgm:t>
        <a:bodyPr/>
        <a:lstStyle/>
        <a:p>
          <a:endParaRPr lang="en-US"/>
        </a:p>
      </dgm:t>
    </dgm:pt>
    <dgm:pt modelId="{778FDFDD-AAFE-4A2B-952C-59B0051F9426}" type="sibTrans" cxnId="{6EF25003-87EA-4D3D-B819-5D702956D2D7}">
      <dgm:prSet/>
      <dgm:spPr/>
      <dgm:t>
        <a:bodyPr/>
        <a:lstStyle/>
        <a:p>
          <a:endParaRPr lang="en-US"/>
        </a:p>
      </dgm:t>
    </dgm:pt>
    <dgm:pt modelId="{E45D0969-09D3-4F73-B2A1-14CE257B6885}" type="pres">
      <dgm:prSet presAssocID="{60F12E28-0EC6-47DC-9255-E22610AE8E3C}" presName="Name0" presStyleCnt="0">
        <dgm:presLayoutVars>
          <dgm:chMax val="7"/>
          <dgm:chPref val="7"/>
          <dgm:dir/>
        </dgm:presLayoutVars>
      </dgm:prSet>
      <dgm:spPr/>
    </dgm:pt>
    <dgm:pt modelId="{96CAEE2B-4C67-488B-901E-A6E70BC2771B}" type="pres">
      <dgm:prSet presAssocID="{60F12E28-0EC6-47DC-9255-E22610AE8E3C}" presName="Name1" presStyleCnt="0"/>
      <dgm:spPr/>
    </dgm:pt>
    <dgm:pt modelId="{5F3B4216-E7DE-4950-8857-E15931624D84}" type="pres">
      <dgm:prSet presAssocID="{60F12E28-0EC6-47DC-9255-E22610AE8E3C}" presName="cycle" presStyleCnt="0"/>
      <dgm:spPr/>
    </dgm:pt>
    <dgm:pt modelId="{00ACB6B2-49BB-4EA0-9EBC-0A69AEB315D8}" type="pres">
      <dgm:prSet presAssocID="{60F12E28-0EC6-47DC-9255-E22610AE8E3C}" presName="srcNode" presStyleLbl="node1" presStyleIdx="0" presStyleCnt="5"/>
      <dgm:spPr/>
    </dgm:pt>
    <dgm:pt modelId="{87BD63D6-861C-4566-9063-6A1890518A78}" type="pres">
      <dgm:prSet presAssocID="{60F12E28-0EC6-47DC-9255-E22610AE8E3C}" presName="conn" presStyleLbl="parChTrans1D2" presStyleIdx="0" presStyleCnt="1"/>
      <dgm:spPr/>
    </dgm:pt>
    <dgm:pt modelId="{5E719B25-4BDC-4A28-8745-A47DD5961D4F}" type="pres">
      <dgm:prSet presAssocID="{60F12E28-0EC6-47DC-9255-E22610AE8E3C}" presName="extraNode" presStyleLbl="node1" presStyleIdx="0" presStyleCnt="5"/>
      <dgm:spPr/>
    </dgm:pt>
    <dgm:pt modelId="{526D5B1B-130D-4801-8A5F-EC453FB8D262}" type="pres">
      <dgm:prSet presAssocID="{60F12E28-0EC6-47DC-9255-E22610AE8E3C}" presName="dstNode" presStyleLbl="node1" presStyleIdx="0" presStyleCnt="5"/>
      <dgm:spPr/>
    </dgm:pt>
    <dgm:pt modelId="{3AFE2BEB-84C5-43A7-B705-BA282ED5189E}" type="pres">
      <dgm:prSet presAssocID="{0E66CCF7-483D-4AFB-95D5-AF5E06DA273D}" presName="text_1" presStyleLbl="node1" presStyleIdx="0" presStyleCnt="5">
        <dgm:presLayoutVars>
          <dgm:bulletEnabled val="1"/>
        </dgm:presLayoutVars>
      </dgm:prSet>
      <dgm:spPr/>
    </dgm:pt>
    <dgm:pt modelId="{714A0F3D-DB5A-4198-A491-8F57C1AB5592}" type="pres">
      <dgm:prSet presAssocID="{0E66CCF7-483D-4AFB-95D5-AF5E06DA273D}" presName="accent_1" presStyleCnt="0"/>
      <dgm:spPr/>
    </dgm:pt>
    <dgm:pt modelId="{9EF78FBC-0ACF-46B3-8CB8-7174A00BC43B}" type="pres">
      <dgm:prSet presAssocID="{0E66CCF7-483D-4AFB-95D5-AF5E06DA273D}" presName="accentRepeatNode" presStyleLbl="solidFgAcc1" presStyleIdx="0" presStyleCnt="5"/>
      <dgm:spPr/>
    </dgm:pt>
    <dgm:pt modelId="{9A2409EC-1B30-430F-92E4-7B95B5C266C5}" type="pres">
      <dgm:prSet presAssocID="{94129A75-787C-4681-A49F-AAC2EB0B6C1E}" presName="text_2" presStyleLbl="node1" presStyleIdx="1" presStyleCnt="5">
        <dgm:presLayoutVars>
          <dgm:bulletEnabled val="1"/>
        </dgm:presLayoutVars>
      </dgm:prSet>
      <dgm:spPr/>
    </dgm:pt>
    <dgm:pt modelId="{E4572783-D4BD-4CD4-8886-F0589268C529}" type="pres">
      <dgm:prSet presAssocID="{94129A75-787C-4681-A49F-AAC2EB0B6C1E}" presName="accent_2" presStyleCnt="0"/>
      <dgm:spPr/>
    </dgm:pt>
    <dgm:pt modelId="{B08C8EB4-675F-4948-8654-993268F0B30D}" type="pres">
      <dgm:prSet presAssocID="{94129A75-787C-4681-A49F-AAC2EB0B6C1E}" presName="accentRepeatNode" presStyleLbl="solidFgAcc1" presStyleIdx="1" presStyleCnt="5"/>
      <dgm:spPr/>
    </dgm:pt>
    <dgm:pt modelId="{DDEC6104-B5BC-464F-879C-C234C4EA4CB4}" type="pres">
      <dgm:prSet presAssocID="{46CBD193-E995-4D40-B568-155352CC41A8}" presName="text_3" presStyleLbl="node1" presStyleIdx="2" presStyleCnt="5">
        <dgm:presLayoutVars>
          <dgm:bulletEnabled val="1"/>
        </dgm:presLayoutVars>
      </dgm:prSet>
      <dgm:spPr/>
    </dgm:pt>
    <dgm:pt modelId="{7F8ACCC2-9FE2-4516-B065-03963AB8DA0E}" type="pres">
      <dgm:prSet presAssocID="{46CBD193-E995-4D40-B568-155352CC41A8}" presName="accent_3" presStyleCnt="0"/>
      <dgm:spPr/>
    </dgm:pt>
    <dgm:pt modelId="{FFB8684E-B594-4D3C-931D-85289217DF2E}" type="pres">
      <dgm:prSet presAssocID="{46CBD193-E995-4D40-B568-155352CC41A8}" presName="accentRepeatNode" presStyleLbl="solidFgAcc1" presStyleIdx="2" presStyleCnt="5"/>
      <dgm:spPr/>
    </dgm:pt>
    <dgm:pt modelId="{5AAF00F2-DC7A-45B6-ACA3-80BEFFCC9692}" type="pres">
      <dgm:prSet presAssocID="{90D70F14-E4BD-4D90-B90F-EA9C72513483}" presName="text_4" presStyleLbl="node1" presStyleIdx="3" presStyleCnt="5">
        <dgm:presLayoutVars>
          <dgm:bulletEnabled val="1"/>
        </dgm:presLayoutVars>
      </dgm:prSet>
      <dgm:spPr/>
    </dgm:pt>
    <dgm:pt modelId="{255BEDD2-BADA-4A17-BA77-B098913AD9DA}" type="pres">
      <dgm:prSet presAssocID="{90D70F14-E4BD-4D90-B90F-EA9C72513483}" presName="accent_4" presStyleCnt="0"/>
      <dgm:spPr/>
    </dgm:pt>
    <dgm:pt modelId="{7D4346A4-285F-4035-8C0F-59E2C8BC6808}" type="pres">
      <dgm:prSet presAssocID="{90D70F14-E4BD-4D90-B90F-EA9C72513483}" presName="accentRepeatNode" presStyleLbl="solidFgAcc1" presStyleIdx="3" presStyleCnt="5"/>
      <dgm:spPr/>
    </dgm:pt>
    <dgm:pt modelId="{AF51CDB4-EC12-4307-92EF-846D5CDEDDA9}" type="pres">
      <dgm:prSet presAssocID="{2C3C730B-B856-4099-9971-06A5AA153D04}" presName="text_5" presStyleLbl="node1" presStyleIdx="4" presStyleCnt="5">
        <dgm:presLayoutVars>
          <dgm:bulletEnabled val="1"/>
        </dgm:presLayoutVars>
      </dgm:prSet>
      <dgm:spPr/>
    </dgm:pt>
    <dgm:pt modelId="{FD593CE2-BBAD-4D3E-A3CC-84FF4B717377}" type="pres">
      <dgm:prSet presAssocID="{2C3C730B-B856-4099-9971-06A5AA153D04}" presName="accent_5" presStyleCnt="0"/>
      <dgm:spPr/>
    </dgm:pt>
    <dgm:pt modelId="{05808014-0CDE-45CE-A7C7-619881357982}" type="pres">
      <dgm:prSet presAssocID="{2C3C730B-B856-4099-9971-06A5AA153D04}" presName="accentRepeatNode" presStyleLbl="solidFgAcc1" presStyleIdx="4" presStyleCnt="5"/>
      <dgm:spPr/>
    </dgm:pt>
  </dgm:ptLst>
  <dgm:cxnLst>
    <dgm:cxn modelId="{6EF25003-87EA-4D3D-B819-5D702956D2D7}" srcId="{60F12E28-0EC6-47DC-9255-E22610AE8E3C}" destId="{2C3C730B-B856-4099-9971-06A5AA153D04}" srcOrd="4" destOrd="0" parTransId="{A3F419A1-704A-4DBA-95D2-C345CAC860A5}" sibTransId="{778FDFDD-AAFE-4A2B-952C-59B0051F9426}"/>
    <dgm:cxn modelId="{C5BA2F37-EDE8-4A6E-AB2F-B0C3A66A2B18}" type="presOf" srcId="{0E66CCF7-483D-4AFB-95D5-AF5E06DA273D}" destId="{3AFE2BEB-84C5-43A7-B705-BA282ED5189E}" srcOrd="0" destOrd="0" presId="urn:microsoft.com/office/officeart/2008/layout/VerticalCurvedList"/>
    <dgm:cxn modelId="{25D3D666-8992-4035-B72B-C2D9A4D4A42C}" type="presOf" srcId="{94129A75-787C-4681-A49F-AAC2EB0B6C1E}" destId="{9A2409EC-1B30-430F-92E4-7B95B5C266C5}" srcOrd="0" destOrd="0" presId="urn:microsoft.com/office/officeart/2008/layout/VerticalCurvedList"/>
    <dgm:cxn modelId="{7AFE5369-6954-4F30-9659-242704B32463}" type="presOf" srcId="{46CBD193-E995-4D40-B568-155352CC41A8}" destId="{DDEC6104-B5BC-464F-879C-C234C4EA4CB4}" srcOrd="0" destOrd="0" presId="urn:microsoft.com/office/officeart/2008/layout/VerticalCurvedList"/>
    <dgm:cxn modelId="{15CB2255-AD7A-4075-A2C4-68B1FE1DF1A5}" srcId="{60F12E28-0EC6-47DC-9255-E22610AE8E3C}" destId="{94129A75-787C-4681-A49F-AAC2EB0B6C1E}" srcOrd="1" destOrd="0" parTransId="{C2EB2BF8-1E04-4197-AB0B-2923781B5A0C}" sibTransId="{BE7F4E03-D4F1-4AB1-9258-FE26827FFD32}"/>
    <dgm:cxn modelId="{065D8478-B9E1-47E2-847C-30DD6102D45C}" type="presOf" srcId="{2C3C730B-B856-4099-9971-06A5AA153D04}" destId="{AF51CDB4-EC12-4307-92EF-846D5CDEDDA9}" srcOrd="0" destOrd="0" presId="urn:microsoft.com/office/officeart/2008/layout/VerticalCurvedList"/>
    <dgm:cxn modelId="{DC70388E-0038-4EB2-954F-218672952679}" srcId="{60F12E28-0EC6-47DC-9255-E22610AE8E3C}" destId="{90D70F14-E4BD-4D90-B90F-EA9C72513483}" srcOrd="3" destOrd="0" parTransId="{8D65EEE9-EB8A-4A8E-A392-46B404FEAF0F}" sibTransId="{70844626-AD99-46CD-9973-E98EF5C680E6}"/>
    <dgm:cxn modelId="{0B542197-375A-4862-8265-2CDEFADE303C}" srcId="{60F12E28-0EC6-47DC-9255-E22610AE8E3C}" destId="{0E66CCF7-483D-4AFB-95D5-AF5E06DA273D}" srcOrd="0" destOrd="0" parTransId="{A6AA7B0A-BEED-4181-A84E-7C43B1724594}" sibTransId="{3F160B66-EBC7-4281-91E4-E6F8A2F5B242}"/>
    <dgm:cxn modelId="{EA1D9F9D-C536-4FAF-A1F5-B0E27B7A6E9B}" type="presOf" srcId="{90D70F14-E4BD-4D90-B90F-EA9C72513483}" destId="{5AAF00F2-DC7A-45B6-ACA3-80BEFFCC9692}" srcOrd="0" destOrd="0" presId="urn:microsoft.com/office/officeart/2008/layout/VerticalCurvedList"/>
    <dgm:cxn modelId="{151C75A6-8BE6-4E78-B92F-D15F1791EAB5}" type="presOf" srcId="{3F160B66-EBC7-4281-91E4-E6F8A2F5B242}" destId="{87BD63D6-861C-4566-9063-6A1890518A78}" srcOrd="0" destOrd="0" presId="urn:microsoft.com/office/officeart/2008/layout/VerticalCurvedList"/>
    <dgm:cxn modelId="{5ACC71B4-B6CB-4CCD-9B86-A7FAEEB91A8D}" type="presOf" srcId="{60F12E28-0EC6-47DC-9255-E22610AE8E3C}" destId="{E45D0969-09D3-4F73-B2A1-14CE257B6885}" srcOrd="0" destOrd="0" presId="urn:microsoft.com/office/officeart/2008/layout/VerticalCurvedList"/>
    <dgm:cxn modelId="{297D2DD5-1665-4ECA-9FA0-DE3B8BDF06D7}" srcId="{60F12E28-0EC6-47DC-9255-E22610AE8E3C}" destId="{46CBD193-E995-4D40-B568-155352CC41A8}" srcOrd="2" destOrd="0" parTransId="{719C1F26-B7A3-4B3E-9A7A-1EBFE1CF9A45}" sibTransId="{9E6B7ABD-1247-4D9A-A0E3-F67CFC06F243}"/>
    <dgm:cxn modelId="{847A68B2-75F1-4A12-BE8E-CE431C5C7AE5}" type="presParOf" srcId="{E45D0969-09D3-4F73-B2A1-14CE257B6885}" destId="{96CAEE2B-4C67-488B-901E-A6E70BC2771B}" srcOrd="0" destOrd="0" presId="urn:microsoft.com/office/officeart/2008/layout/VerticalCurvedList"/>
    <dgm:cxn modelId="{04585325-33F3-4AB4-8FAB-BEA5F323D160}" type="presParOf" srcId="{96CAEE2B-4C67-488B-901E-A6E70BC2771B}" destId="{5F3B4216-E7DE-4950-8857-E15931624D84}" srcOrd="0" destOrd="0" presId="urn:microsoft.com/office/officeart/2008/layout/VerticalCurvedList"/>
    <dgm:cxn modelId="{88970090-E327-4A07-A5DD-D5460656D2A9}" type="presParOf" srcId="{5F3B4216-E7DE-4950-8857-E15931624D84}" destId="{00ACB6B2-49BB-4EA0-9EBC-0A69AEB315D8}" srcOrd="0" destOrd="0" presId="urn:microsoft.com/office/officeart/2008/layout/VerticalCurvedList"/>
    <dgm:cxn modelId="{8AA7443C-6AE7-4B2F-80A4-0F199047ED9C}" type="presParOf" srcId="{5F3B4216-E7DE-4950-8857-E15931624D84}" destId="{87BD63D6-861C-4566-9063-6A1890518A78}" srcOrd="1" destOrd="0" presId="urn:microsoft.com/office/officeart/2008/layout/VerticalCurvedList"/>
    <dgm:cxn modelId="{E57529AB-08BC-4CCE-AB54-A228B9B0E157}" type="presParOf" srcId="{5F3B4216-E7DE-4950-8857-E15931624D84}" destId="{5E719B25-4BDC-4A28-8745-A47DD5961D4F}" srcOrd="2" destOrd="0" presId="urn:microsoft.com/office/officeart/2008/layout/VerticalCurvedList"/>
    <dgm:cxn modelId="{71D5FD00-3694-43CA-AC6B-EE2BEAE28D2F}" type="presParOf" srcId="{5F3B4216-E7DE-4950-8857-E15931624D84}" destId="{526D5B1B-130D-4801-8A5F-EC453FB8D262}" srcOrd="3" destOrd="0" presId="urn:microsoft.com/office/officeart/2008/layout/VerticalCurvedList"/>
    <dgm:cxn modelId="{6CE333E7-E317-4D62-A972-428A571A8BC0}" type="presParOf" srcId="{96CAEE2B-4C67-488B-901E-A6E70BC2771B}" destId="{3AFE2BEB-84C5-43A7-B705-BA282ED5189E}" srcOrd="1" destOrd="0" presId="urn:microsoft.com/office/officeart/2008/layout/VerticalCurvedList"/>
    <dgm:cxn modelId="{1C64874E-372D-4DDE-ABF8-D56AB9068DDD}" type="presParOf" srcId="{96CAEE2B-4C67-488B-901E-A6E70BC2771B}" destId="{714A0F3D-DB5A-4198-A491-8F57C1AB5592}" srcOrd="2" destOrd="0" presId="urn:microsoft.com/office/officeart/2008/layout/VerticalCurvedList"/>
    <dgm:cxn modelId="{9A00AD7A-545A-424D-B595-5A6115B72A74}" type="presParOf" srcId="{714A0F3D-DB5A-4198-A491-8F57C1AB5592}" destId="{9EF78FBC-0ACF-46B3-8CB8-7174A00BC43B}" srcOrd="0" destOrd="0" presId="urn:microsoft.com/office/officeart/2008/layout/VerticalCurvedList"/>
    <dgm:cxn modelId="{8654EF23-2D70-4616-B429-E9C663824B18}" type="presParOf" srcId="{96CAEE2B-4C67-488B-901E-A6E70BC2771B}" destId="{9A2409EC-1B30-430F-92E4-7B95B5C266C5}" srcOrd="3" destOrd="0" presId="urn:microsoft.com/office/officeart/2008/layout/VerticalCurvedList"/>
    <dgm:cxn modelId="{9A105742-9FAE-4E61-BC39-BC3BB0923A13}" type="presParOf" srcId="{96CAEE2B-4C67-488B-901E-A6E70BC2771B}" destId="{E4572783-D4BD-4CD4-8886-F0589268C529}" srcOrd="4" destOrd="0" presId="urn:microsoft.com/office/officeart/2008/layout/VerticalCurvedList"/>
    <dgm:cxn modelId="{4A21FA2F-7C44-4252-A4C9-5A3533A0E565}" type="presParOf" srcId="{E4572783-D4BD-4CD4-8886-F0589268C529}" destId="{B08C8EB4-675F-4948-8654-993268F0B30D}" srcOrd="0" destOrd="0" presId="urn:microsoft.com/office/officeart/2008/layout/VerticalCurvedList"/>
    <dgm:cxn modelId="{648F7312-46AC-4CD7-8FDB-B0C8D341DF1C}" type="presParOf" srcId="{96CAEE2B-4C67-488B-901E-A6E70BC2771B}" destId="{DDEC6104-B5BC-464F-879C-C234C4EA4CB4}" srcOrd="5" destOrd="0" presId="urn:microsoft.com/office/officeart/2008/layout/VerticalCurvedList"/>
    <dgm:cxn modelId="{CAB0A97F-15E7-49C7-A30D-891F6EAC17EC}" type="presParOf" srcId="{96CAEE2B-4C67-488B-901E-A6E70BC2771B}" destId="{7F8ACCC2-9FE2-4516-B065-03963AB8DA0E}" srcOrd="6" destOrd="0" presId="urn:microsoft.com/office/officeart/2008/layout/VerticalCurvedList"/>
    <dgm:cxn modelId="{F841C997-B5A5-48F7-8D95-C9F98E4CA4DB}" type="presParOf" srcId="{7F8ACCC2-9FE2-4516-B065-03963AB8DA0E}" destId="{FFB8684E-B594-4D3C-931D-85289217DF2E}" srcOrd="0" destOrd="0" presId="urn:microsoft.com/office/officeart/2008/layout/VerticalCurvedList"/>
    <dgm:cxn modelId="{BF46B162-AB11-419B-B201-075ED9E6D0CA}" type="presParOf" srcId="{96CAEE2B-4C67-488B-901E-A6E70BC2771B}" destId="{5AAF00F2-DC7A-45B6-ACA3-80BEFFCC9692}" srcOrd="7" destOrd="0" presId="urn:microsoft.com/office/officeart/2008/layout/VerticalCurvedList"/>
    <dgm:cxn modelId="{103BCF9C-1CE1-402C-B8E5-9ED13C7A10CD}" type="presParOf" srcId="{96CAEE2B-4C67-488B-901E-A6E70BC2771B}" destId="{255BEDD2-BADA-4A17-BA77-B098913AD9DA}" srcOrd="8" destOrd="0" presId="urn:microsoft.com/office/officeart/2008/layout/VerticalCurvedList"/>
    <dgm:cxn modelId="{4AC9AAC1-B8CE-42FC-B1FD-DDDD7BBF282E}" type="presParOf" srcId="{255BEDD2-BADA-4A17-BA77-B098913AD9DA}" destId="{7D4346A4-285F-4035-8C0F-59E2C8BC6808}" srcOrd="0" destOrd="0" presId="urn:microsoft.com/office/officeart/2008/layout/VerticalCurvedList"/>
    <dgm:cxn modelId="{022C9BE4-DA4A-4E35-B925-32B82EB11246}" type="presParOf" srcId="{96CAEE2B-4C67-488B-901E-A6E70BC2771B}" destId="{AF51CDB4-EC12-4307-92EF-846D5CDEDDA9}" srcOrd="9" destOrd="0" presId="urn:microsoft.com/office/officeart/2008/layout/VerticalCurvedList"/>
    <dgm:cxn modelId="{8360091F-524D-43BC-8D09-9043C5B01EA2}" type="presParOf" srcId="{96CAEE2B-4C67-488B-901E-A6E70BC2771B}" destId="{FD593CE2-BBAD-4D3E-A3CC-84FF4B717377}" srcOrd="10" destOrd="0" presId="urn:microsoft.com/office/officeart/2008/layout/VerticalCurvedList"/>
    <dgm:cxn modelId="{F418DA9E-7492-4348-9D10-16989BBDB63D}" type="presParOf" srcId="{FD593CE2-BBAD-4D3E-A3CC-84FF4B717377}" destId="{05808014-0CDE-45CE-A7C7-6198813579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A8FCC-F720-4F9F-BBFC-20DCAD47E956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798DB62A-969A-417B-A240-51F3B5AD78EF}">
      <dgm:prSet/>
      <dgm:spPr/>
      <dgm:t>
        <a:bodyPr/>
        <a:lstStyle/>
        <a:p>
          <a:pPr rtl="0"/>
          <a:r>
            <a:rPr lang="en-US" baseline="0"/>
            <a:t>.Net</a:t>
          </a:r>
          <a:endParaRPr lang="ru-RU"/>
        </a:p>
      </dgm:t>
    </dgm:pt>
    <dgm:pt modelId="{FED1C8D4-1ED2-4511-A089-15B3734DB56D}" type="parTrans" cxnId="{02EDC194-BBCB-4BF7-9ECE-E6FA6EC24CFE}">
      <dgm:prSet/>
      <dgm:spPr/>
      <dgm:t>
        <a:bodyPr/>
        <a:lstStyle/>
        <a:p>
          <a:endParaRPr lang="en-US"/>
        </a:p>
      </dgm:t>
    </dgm:pt>
    <dgm:pt modelId="{625F18E9-720E-4104-9D5C-D23633443DC7}" type="sibTrans" cxnId="{02EDC194-BBCB-4BF7-9ECE-E6FA6EC24CFE}">
      <dgm:prSet/>
      <dgm:spPr/>
      <dgm:t>
        <a:bodyPr/>
        <a:lstStyle/>
        <a:p>
          <a:endParaRPr lang="en-US"/>
        </a:p>
      </dgm:t>
    </dgm:pt>
    <dgm:pt modelId="{973BCC20-18C0-4D26-8202-B4684B33843A}">
      <dgm:prSet/>
      <dgm:spPr/>
      <dgm:t>
        <a:bodyPr/>
        <a:lstStyle/>
        <a:p>
          <a:pPr rtl="0"/>
          <a:r>
            <a:rPr lang="en-US" baseline="0"/>
            <a:t>.Net Framework </a:t>
          </a:r>
          <a:endParaRPr lang="ru-RU"/>
        </a:p>
      </dgm:t>
    </dgm:pt>
    <dgm:pt modelId="{A5F5EF09-3CF1-4F3A-87E1-1DBB639657B3}" type="parTrans" cxnId="{5FCBD243-5F4E-4C4D-9235-1546DE63BB30}">
      <dgm:prSet/>
      <dgm:spPr/>
      <dgm:t>
        <a:bodyPr/>
        <a:lstStyle/>
        <a:p>
          <a:endParaRPr lang="en-US"/>
        </a:p>
      </dgm:t>
    </dgm:pt>
    <dgm:pt modelId="{18353252-B6AD-49D5-9496-007DE60429D8}" type="sibTrans" cxnId="{5FCBD243-5F4E-4C4D-9235-1546DE63BB30}">
      <dgm:prSet/>
      <dgm:spPr/>
      <dgm:t>
        <a:bodyPr/>
        <a:lstStyle/>
        <a:p>
          <a:endParaRPr lang="en-US"/>
        </a:p>
      </dgm:t>
    </dgm:pt>
    <dgm:pt modelId="{053B1620-4598-491E-B0E8-C763EAB2B186}">
      <dgm:prSet/>
      <dgm:spPr/>
      <dgm:t>
        <a:bodyPr/>
        <a:lstStyle/>
        <a:p>
          <a:pPr rtl="0"/>
          <a:r>
            <a:rPr lang="en-US" baseline="0"/>
            <a:t>.Net Core</a:t>
          </a:r>
          <a:endParaRPr lang="ru-RU"/>
        </a:p>
      </dgm:t>
    </dgm:pt>
    <dgm:pt modelId="{8E3D3012-CAC3-4B44-94B7-C18AD7696742}" type="parTrans" cxnId="{0352A48F-C3E9-47DC-89EB-0D2E506C49A3}">
      <dgm:prSet/>
      <dgm:spPr/>
      <dgm:t>
        <a:bodyPr/>
        <a:lstStyle/>
        <a:p>
          <a:endParaRPr lang="en-US"/>
        </a:p>
      </dgm:t>
    </dgm:pt>
    <dgm:pt modelId="{6FC6534A-C579-47DA-AE2A-E07AC59F9870}" type="sibTrans" cxnId="{0352A48F-C3E9-47DC-89EB-0D2E506C49A3}">
      <dgm:prSet/>
      <dgm:spPr/>
      <dgm:t>
        <a:bodyPr/>
        <a:lstStyle/>
        <a:p>
          <a:endParaRPr lang="en-US"/>
        </a:p>
      </dgm:t>
    </dgm:pt>
    <dgm:pt modelId="{DC8AF412-583E-41C1-A4F4-1292E63A1B9C}">
      <dgm:prSet/>
      <dgm:spPr/>
      <dgm:t>
        <a:bodyPr/>
        <a:lstStyle/>
        <a:p>
          <a:pPr rtl="0"/>
          <a:r>
            <a:rPr lang="en-US" baseline="0"/>
            <a:t>IDE</a:t>
          </a:r>
          <a:endParaRPr lang="ru-RU"/>
        </a:p>
      </dgm:t>
    </dgm:pt>
    <dgm:pt modelId="{8625AD42-2523-4FF4-874F-6EC9959ABE05}" type="parTrans" cxnId="{5D99C73B-68D3-4E8A-A5CC-CBA345E259C1}">
      <dgm:prSet/>
      <dgm:spPr/>
      <dgm:t>
        <a:bodyPr/>
        <a:lstStyle/>
        <a:p>
          <a:endParaRPr lang="en-US"/>
        </a:p>
      </dgm:t>
    </dgm:pt>
    <dgm:pt modelId="{F28CAF69-D53B-43B6-83E5-A50497680211}" type="sibTrans" cxnId="{5D99C73B-68D3-4E8A-A5CC-CBA345E259C1}">
      <dgm:prSet/>
      <dgm:spPr/>
      <dgm:t>
        <a:bodyPr/>
        <a:lstStyle/>
        <a:p>
          <a:endParaRPr lang="en-US"/>
        </a:p>
      </dgm:t>
    </dgm:pt>
    <dgm:pt modelId="{E2C79FF9-09D8-4029-95DC-460E015004AC}">
      <dgm:prSet/>
      <dgm:spPr/>
      <dgm:t>
        <a:bodyPr/>
        <a:lstStyle/>
        <a:p>
          <a:pPr rtl="0"/>
          <a:r>
            <a:rPr lang="en-US" baseline="0"/>
            <a:t>Visual Studio 2015+ Community </a:t>
          </a:r>
          <a:endParaRPr lang="ru-RU"/>
        </a:p>
      </dgm:t>
    </dgm:pt>
    <dgm:pt modelId="{4CA9FAD4-775C-49CE-ABD2-EC88C9A61DA2}" type="parTrans" cxnId="{57F99574-0460-4067-AD44-F20C0196DBA3}">
      <dgm:prSet/>
      <dgm:spPr/>
      <dgm:t>
        <a:bodyPr/>
        <a:lstStyle/>
        <a:p>
          <a:endParaRPr lang="en-US"/>
        </a:p>
      </dgm:t>
    </dgm:pt>
    <dgm:pt modelId="{0F177C69-C1F0-4FAC-A742-ABF6E899CB7C}" type="sibTrans" cxnId="{57F99574-0460-4067-AD44-F20C0196DBA3}">
      <dgm:prSet/>
      <dgm:spPr/>
      <dgm:t>
        <a:bodyPr/>
        <a:lstStyle/>
        <a:p>
          <a:endParaRPr lang="en-US"/>
        </a:p>
      </dgm:t>
    </dgm:pt>
    <dgm:pt modelId="{CA1A3B36-6604-4FFA-81E3-5BECD07AE394}">
      <dgm:prSet/>
      <dgm:spPr/>
      <dgm:t>
        <a:bodyPr/>
        <a:lstStyle/>
        <a:p>
          <a:pPr rtl="0"/>
          <a:r>
            <a:rPr lang="en-US" baseline="0"/>
            <a:t>Visual Studio Code</a:t>
          </a:r>
          <a:endParaRPr lang="ru-RU"/>
        </a:p>
      </dgm:t>
    </dgm:pt>
    <dgm:pt modelId="{BF4731C9-2191-4058-9974-94778737B5B6}" type="parTrans" cxnId="{724BC6EF-9C57-4A1E-A6FF-9DDF4215E58D}">
      <dgm:prSet/>
      <dgm:spPr/>
      <dgm:t>
        <a:bodyPr/>
        <a:lstStyle/>
        <a:p>
          <a:endParaRPr lang="en-US"/>
        </a:p>
      </dgm:t>
    </dgm:pt>
    <dgm:pt modelId="{8EBD1129-40BB-4584-8930-FCC519D413BB}" type="sibTrans" cxnId="{724BC6EF-9C57-4A1E-A6FF-9DDF4215E58D}">
      <dgm:prSet/>
      <dgm:spPr/>
      <dgm:t>
        <a:bodyPr/>
        <a:lstStyle/>
        <a:p>
          <a:endParaRPr lang="en-US"/>
        </a:p>
      </dgm:t>
    </dgm:pt>
    <dgm:pt modelId="{04D571DF-AAF0-4006-B984-54B9A0AD51E5}">
      <dgm:prSet/>
      <dgm:spPr/>
      <dgm:t>
        <a:bodyPr/>
        <a:lstStyle/>
        <a:p>
          <a:pPr rtl="0"/>
          <a:r>
            <a:rPr lang="en-US" baseline="0"/>
            <a:t>Xamarin Studio</a:t>
          </a:r>
          <a:endParaRPr lang="ru-RU"/>
        </a:p>
      </dgm:t>
    </dgm:pt>
    <dgm:pt modelId="{88A05A70-006B-443B-95EC-17ED4097DC59}" type="parTrans" cxnId="{9DB715C0-1FAE-4DC1-9DD2-73E33AF7B192}">
      <dgm:prSet/>
      <dgm:spPr/>
      <dgm:t>
        <a:bodyPr/>
        <a:lstStyle/>
        <a:p>
          <a:endParaRPr lang="en-US"/>
        </a:p>
      </dgm:t>
    </dgm:pt>
    <dgm:pt modelId="{EB37B3D1-B4FB-435E-9785-13822A80F79C}" type="sibTrans" cxnId="{9DB715C0-1FAE-4DC1-9DD2-73E33AF7B192}">
      <dgm:prSet/>
      <dgm:spPr/>
      <dgm:t>
        <a:bodyPr/>
        <a:lstStyle/>
        <a:p>
          <a:endParaRPr lang="en-US"/>
        </a:p>
      </dgm:t>
    </dgm:pt>
    <dgm:pt modelId="{0C45D538-5EBE-4DFD-8C5D-E7F457AD68B2}">
      <dgm:prSet/>
      <dgm:spPr/>
      <dgm:t>
        <a:bodyPr/>
        <a:lstStyle/>
        <a:p>
          <a:pPr rtl="0"/>
          <a:r>
            <a:rPr lang="en-US" baseline="0"/>
            <a:t>Data Base</a:t>
          </a:r>
          <a:endParaRPr lang="ru-RU"/>
        </a:p>
      </dgm:t>
    </dgm:pt>
    <dgm:pt modelId="{9576926C-47F6-4FB6-B4EA-096177CBED21}" type="parTrans" cxnId="{007DE2D4-B965-42DB-AA7B-886641B3D19E}">
      <dgm:prSet/>
      <dgm:spPr/>
      <dgm:t>
        <a:bodyPr/>
        <a:lstStyle/>
        <a:p>
          <a:endParaRPr lang="en-US"/>
        </a:p>
      </dgm:t>
    </dgm:pt>
    <dgm:pt modelId="{18BE3A16-FD89-41EF-9A49-75A08F5A5D7A}" type="sibTrans" cxnId="{007DE2D4-B965-42DB-AA7B-886641B3D19E}">
      <dgm:prSet/>
      <dgm:spPr/>
      <dgm:t>
        <a:bodyPr/>
        <a:lstStyle/>
        <a:p>
          <a:endParaRPr lang="en-US"/>
        </a:p>
      </dgm:t>
    </dgm:pt>
    <dgm:pt modelId="{AF6B5D93-9322-4B54-AC25-9F8006A1A63E}">
      <dgm:prSet/>
      <dgm:spPr/>
      <dgm:t>
        <a:bodyPr/>
        <a:lstStyle/>
        <a:p>
          <a:pPr rtl="0"/>
          <a:r>
            <a:rPr lang="en-US" baseline="0"/>
            <a:t>SQL Developer 2014+ </a:t>
          </a:r>
          <a:endParaRPr lang="ru-RU"/>
        </a:p>
      </dgm:t>
    </dgm:pt>
    <dgm:pt modelId="{8A7A03BF-EA01-4D4C-91E9-AD646BF297E1}" type="parTrans" cxnId="{A22E6E37-B993-4397-AF89-0A6AA2CD851F}">
      <dgm:prSet/>
      <dgm:spPr/>
      <dgm:t>
        <a:bodyPr/>
        <a:lstStyle/>
        <a:p>
          <a:endParaRPr lang="en-US"/>
        </a:p>
      </dgm:t>
    </dgm:pt>
    <dgm:pt modelId="{FB258655-E86E-49D5-A0CE-DAAFA10989B0}" type="sibTrans" cxnId="{A22E6E37-B993-4397-AF89-0A6AA2CD851F}">
      <dgm:prSet/>
      <dgm:spPr/>
      <dgm:t>
        <a:bodyPr/>
        <a:lstStyle/>
        <a:p>
          <a:endParaRPr lang="en-US"/>
        </a:p>
      </dgm:t>
    </dgm:pt>
    <dgm:pt modelId="{C9BA8230-6B95-4238-A3DF-A62A567F5D9D}">
      <dgm:prSet/>
      <dgm:spPr/>
      <dgm:t>
        <a:bodyPr/>
        <a:lstStyle/>
        <a:p>
          <a:pPr rtl="0"/>
          <a:r>
            <a:rPr lang="en-US" baseline="0"/>
            <a:t>SQL Express</a:t>
          </a:r>
          <a:endParaRPr lang="ru-RU"/>
        </a:p>
      </dgm:t>
    </dgm:pt>
    <dgm:pt modelId="{19296656-B9AB-4616-B741-3CC2C612C5DF}" type="parTrans" cxnId="{3F861F6C-D35F-4BE2-A2CB-9FCA41C09533}">
      <dgm:prSet/>
      <dgm:spPr/>
      <dgm:t>
        <a:bodyPr/>
        <a:lstStyle/>
        <a:p>
          <a:endParaRPr lang="en-US"/>
        </a:p>
      </dgm:t>
    </dgm:pt>
    <dgm:pt modelId="{ECE7E12B-5B13-4E5E-91FC-22B296375DB7}" type="sibTrans" cxnId="{3F861F6C-D35F-4BE2-A2CB-9FCA41C09533}">
      <dgm:prSet/>
      <dgm:spPr/>
      <dgm:t>
        <a:bodyPr/>
        <a:lstStyle/>
        <a:p>
          <a:endParaRPr lang="en-US"/>
        </a:p>
      </dgm:t>
    </dgm:pt>
    <dgm:pt modelId="{8DCCB4AA-5BED-4CB2-8FA6-58A67B67D5B8}">
      <dgm:prSet/>
      <dgm:spPr/>
      <dgm:t>
        <a:bodyPr/>
        <a:lstStyle/>
        <a:p>
          <a:pPr rtl="0"/>
          <a:r>
            <a:rPr lang="en-US" baseline="0"/>
            <a:t>Mobile</a:t>
          </a:r>
          <a:endParaRPr lang="ru-RU"/>
        </a:p>
      </dgm:t>
    </dgm:pt>
    <dgm:pt modelId="{D2BAEAAF-009C-4AAE-8ADD-2F7AB99AAB4E}" type="parTrans" cxnId="{0D2B6549-6CCE-4CCC-BC84-C72E7D81B6AC}">
      <dgm:prSet/>
      <dgm:spPr/>
      <dgm:t>
        <a:bodyPr/>
        <a:lstStyle/>
        <a:p>
          <a:endParaRPr lang="en-US"/>
        </a:p>
      </dgm:t>
    </dgm:pt>
    <dgm:pt modelId="{419B9C02-0635-4594-A7DC-104CDC2A9149}" type="sibTrans" cxnId="{0D2B6549-6CCE-4CCC-BC84-C72E7D81B6AC}">
      <dgm:prSet/>
      <dgm:spPr/>
      <dgm:t>
        <a:bodyPr/>
        <a:lstStyle/>
        <a:p>
          <a:endParaRPr lang="en-US"/>
        </a:p>
      </dgm:t>
    </dgm:pt>
    <dgm:pt modelId="{B6A5818A-10F9-4A4B-832F-30E2BF13FD9C}">
      <dgm:prSet/>
      <dgm:spPr/>
      <dgm:t>
        <a:bodyPr/>
        <a:lstStyle/>
        <a:p>
          <a:pPr rtl="0"/>
          <a:r>
            <a:rPr lang="en-US" baseline="0"/>
            <a:t>Xamarin</a:t>
          </a:r>
          <a:endParaRPr lang="ru-RU"/>
        </a:p>
      </dgm:t>
    </dgm:pt>
    <dgm:pt modelId="{35FB0918-57A7-473E-907D-C396AE762CA3}" type="parTrans" cxnId="{D92211F1-4627-48BC-B1E9-889418217589}">
      <dgm:prSet/>
      <dgm:spPr/>
      <dgm:t>
        <a:bodyPr/>
        <a:lstStyle/>
        <a:p>
          <a:endParaRPr lang="en-US"/>
        </a:p>
      </dgm:t>
    </dgm:pt>
    <dgm:pt modelId="{FAA105F7-CCF3-49D5-8293-8FB898E091F2}" type="sibTrans" cxnId="{D92211F1-4627-48BC-B1E9-889418217589}">
      <dgm:prSet/>
      <dgm:spPr/>
      <dgm:t>
        <a:bodyPr/>
        <a:lstStyle/>
        <a:p>
          <a:endParaRPr lang="en-US"/>
        </a:p>
      </dgm:t>
    </dgm:pt>
    <dgm:pt modelId="{2C2E01AE-94D9-495A-8757-ED0321B7B511}" type="pres">
      <dgm:prSet presAssocID="{150A8FCC-F720-4F9F-BBFC-20DCAD47E956}" presName="Name0" presStyleCnt="0">
        <dgm:presLayoutVars>
          <dgm:dir/>
          <dgm:animLvl val="lvl"/>
          <dgm:resizeHandles val="exact"/>
        </dgm:presLayoutVars>
      </dgm:prSet>
      <dgm:spPr/>
    </dgm:pt>
    <dgm:pt modelId="{B289AC5E-EB0A-4005-A531-0771A8AD65DB}" type="pres">
      <dgm:prSet presAssocID="{798DB62A-969A-417B-A240-51F3B5AD78EF}" presName="linNode" presStyleCnt="0"/>
      <dgm:spPr/>
    </dgm:pt>
    <dgm:pt modelId="{5A1C2823-BE67-45BA-B85B-934907F01A6C}" type="pres">
      <dgm:prSet presAssocID="{798DB62A-969A-417B-A240-51F3B5AD78E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78A73F6-84D2-4BD4-BDA5-261310CD4B87}" type="pres">
      <dgm:prSet presAssocID="{798DB62A-969A-417B-A240-51F3B5AD78EF}" presName="descendantText" presStyleLbl="alignAccFollowNode1" presStyleIdx="0" presStyleCnt="4">
        <dgm:presLayoutVars>
          <dgm:bulletEnabled val="1"/>
        </dgm:presLayoutVars>
      </dgm:prSet>
      <dgm:spPr/>
    </dgm:pt>
    <dgm:pt modelId="{B56472C9-BD03-4994-8E21-FC39184E6F12}" type="pres">
      <dgm:prSet presAssocID="{625F18E9-720E-4104-9D5C-D23633443DC7}" presName="sp" presStyleCnt="0"/>
      <dgm:spPr/>
    </dgm:pt>
    <dgm:pt modelId="{53E8F298-5692-44B2-8415-51F5FD6C927C}" type="pres">
      <dgm:prSet presAssocID="{DC8AF412-583E-41C1-A4F4-1292E63A1B9C}" presName="linNode" presStyleCnt="0"/>
      <dgm:spPr/>
    </dgm:pt>
    <dgm:pt modelId="{343A4FBF-749C-44AA-8379-3D55B4EDB077}" type="pres">
      <dgm:prSet presAssocID="{DC8AF412-583E-41C1-A4F4-1292E63A1B9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405C76F-1D5E-430A-8924-1AFD778AAFBE}" type="pres">
      <dgm:prSet presAssocID="{DC8AF412-583E-41C1-A4F4-1292E63A1B9C}" presName="descendantText" presStyleLbl="alignAccFollowNode1" presStyleIdx="1" presStyleCnt="4">
        <dgm:presLayoutVars>
          <dgm:bulletEnabled val="1"/>
        </dgm:presLayoutVars>
      </dgm:prSet>
      <dgm:spPr/>
    </dgm:pt>
    <dgm:pt modelId="{68F0E898-3ACB-4330-85F2-8961B4705DF6}" type="pres">
      <dgm:prSet presAssocID="{F28CAF69-D53B-43B6-83E5-A50497680211}" presName="sp" presStyleCnt="0"/>
      <dgm:spPr/>
    </dgm:pt>
    <dgm:pt modelId="{4A3E004E-3C1E-49FC-9238-56203BE52499}" type="pres">
      <dgm:prSet presAssocID="{0C45D538-5EBE-4DFD-8C5D-E7F457AD68B2}" presName="linNode" presStyleCnt="0"/>
      <dgm:spPr/>
    </dgm:pt>
    <dgm:pt modelId="{C79E52F4-1040-4E18-93FF-60496DDE20F0}" type="pres">
      <dgm:prSet presAssocID="{0C45D538-5EBE-4DFD-8C5D-E7F457AD68B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BF9D025-DF92-4CA7-BAE3-2EAC4AAE4FF9}" type="pres">
      <dgm:prSet presAssocID="{0C45D538-5EBE-4DFD-8C5D-E7F457AD68B2}" presName="descendantText" presStyleLbl="alignAccFollowNode1" presStyleIdx="2" presStyleCnt="4">
        <dgm:presLayoutVars>
          <dgm:bulletEnabled val="1"/>
        </dgm:presLayoutVars>
      </dgm:prSet>
      <dgm:spPr/>
    </dgm:pt>
    <dgm:pt modelId="{132206A6-C840-4629-8A66-7874E1EFB153}" type="pres">
      <dgm:prSet presAssocID="{18BE3A16-FD89-41EF-9A49-75A08F5A5D7A}" presName="sp" presStyleCnt="0"/>
      <dgm:spPr/>
    </dgm:pt>
    <dgm:pt modelId="{007821DE-DB8D-4B54-8086-3DA1C056A20D}" type="pres">
      <dgm:prSet presAssocID="{8DCCB4AA-5BED-4CB2-8FA6-58A67B67D5B8}" presName="linNode" presStyleCnt="0"/>
      <dgm:spPr/>
    </dgm:pt>
    <dgm:pt modelId="{BD28DD4D-D3D0-4DAB-B2E8-5E95B4E125F6}" type="pres">
      <dgm:prSet presAssocID="{8DCCB4AA-5BED-4CB2-8FA6-58A67B67D5B8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05FE714-1EC0-4E64-A708-790B56206D2B}" type="pres">
      <dgm:prSet presAssocID="{8DCCB4AA-5BED-4CB2-8FA6-58A67B67D5B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CEBAE0C-025A-436F-AA59-19CF56FE5E0C}" type="presOf" srcId="{8DCCB4AA-5BED-4CB2-8FA6-58A67B67D5B8}" destId="{BD28DD4D-D3D0-4DAB-B2E8-5E95B4E125F6}" srcOrd="0" destOrd="0" presId="urn:microsoft.com/office/officeart/2005/8/layout/vList5"/>
    <dgm:cxn modelId="{7A292D14-BBDA-4CD0-B964-40A1FE46A909}" type="presOf" srcId="{04D571DF-AAF0-4006-B984-54B9A0AD51E5}" destId="{A405C76F-1D5E-430A-8924-1AFD778AAFBE}" srcOrd="0" destOrd="2" presId="urn:microsoft.com/office/officeart/2005/8/layout/vList5"/>
    <dgm:cxn modelId="{491B7315-B312-4815-8478-0A7CAB4ABFF1}" type="presOf" srcId="{0C45D538-5EBE-4DFD-8C5D-E7F457AD68B2}" destId="{C79E52F4-1040-4E18-93FF-60496DDE20F0}" srcOrd="0" destOrd="0" presId="urn:microsoft.com/office/officeart/2005/8/layout/vList5"/>
    <dgm:cxn modelId="{567C052A-300B-4629-A087-F8D9AA9E4859}" type="presOf" srcId="{CA1A3B36-6604-4FFA-81E3-5BECD07AE394}" destId="{A405C76F-1D5E-430A-8924-1AFD778AAFBE}" srcOrd="0" destOrd="1" presId="urn:microsoft.com/office/officeart/2005/8/layout/vList5"/>
    <dgm:cxn modelId="{A22E6E37-B993-4397-AF89-0A6AA2CD851F}" srcId="{0C45D538-5EBE-4DFD-8C5D-E7F457AD68B2}" destId="{AF6B5D93-9322-4B54-AC25-9F8006A1A63E}" srcOrd="0" destOrd="0" parTransId="{8A7A03BF-EA01-4D4C-91E9-AD646BF297E1}" sibTransId="{FB258655-E86E-49D5-A0CE-DAAFA10989B0}"/>
    <dgm:cxn modelId="{5D99C73B-68D3-4E8A-A5CC-CBA345E259C1}" srcId="{150A8FCC-F720-4F9F-BBFC-20DCAD47E956}" destId="{DC8AF412-583E-41C1-A4F4-1292E63A1B9C}" srcOrd="1" destOrd="0" parTransId="{8625AD42-2523-4FF4-874F-6EC9959ABE05}" sibTransId="{F28CAF69-D53B-43B6-83E5-A50497680211}"/>
    <dgm:cxn modelId="{ABB6DE3E-50D3-488D-A1CD-FAFD1A68B569}" type="presOf" srcId="{798DB62A-969A-417B-A240-51F3B5AD78EF}" destId="{5A1C2823-BE67-45BA-B85B-934907F01A6C}" srcOrd="0" destOrd="0" presId="urn:microsoft.com/office/officeart/2005/8/layout/vList5"/>
    <dgm:cxn modelId="{5FCBD243-5F4E-4C4D-9235-1546DE63BB30}" srcId="{798DB62A-969A-417B-A240-51F3B5AD78EF}" destId="{973BCC20-18C0-4D26-8202-B4684B33843A}" srcOrd="0" destOrd="0" parTransId="{A5F5EF09-3CF1-4F3A-87E1-1DBB639657B3}" sibTransId="{18353252-B6AD-49D5-9496-007DE60429D8}"/>
    <dgm:cxn modelId="{0D2B6549-6CCE-4CCC-BC84-C72E7D81B6AC}" srcId="{150A8FCC-F720-4F9F-BBFC-20DCAD47E956}" destId="{8DCCB4AA-5BED-4CB2-8FA6-58A67B67D5B8}" srcOrd="3" destOrd="0" parTransId="{D2BAEAAF-009C-4AAE-8ADD-2F7AB99AAB4E}" sibTransId="{419B9C02-0635-4594-A7DC-104CDC2A9149}"/>
    <dgm:cxn modelId="{3F861F6C-D35F-4BE2-A2CB-9FCA41C09533}" srcId="{0C45D538-5EBE-4DFD-8C5D-E7F457AD68B2}" destId="{C9BA8230-6B95-4238-A3DF-A62A567F5D9D}" srcOrd="1" destOrd="0" parTransId="{19296656-B9AB-4616-B741-3CC2C612C5DF}" sibTransId="{ECE7E12B-5B13-4E5E-91FC-22B296375DB7}"/>
    <dgm:cxn modelId="{F6F49E6D-85D8-41C8-96EF-2620FD816C73}" type="presOf" srcId="{DC8AF412-583E-41C1-A4F4-1292E63A1B9C}" destId="{343A4FBF-749C-44AA-8379-3D55B4EDB077}" srcOrd="0" destOrd="0" presId="urn:microsoft.com/office/officeart/2005/8/layout/vList5"/>
    <dgm:cxn modelId="{E13B3E72-3DF4-44C8-A1AB-4289A59F7E11}" type="presOf" srcId="{AF6B5D93-9322-4B54-AC25-9F8006A1A63E}" destId="{EBF9D025-DF92-4CA7-BAE3-2EAC4AAE4FF9}" srcOrd="0" destOrd="0" presId="urn:microsoft.com/office/officeart/2005/8/layout/vList5"/>
    <dgm:cxn modelId="{57F99574-0460-4067-AD44-F20C0196DBA3}" srcId="{DC8AF412-583E-41C1-A4F4-1292E63A1B9C}" destId="{E2C79FF9-09D8-4029-95DC-460E015004AC}" srcOrd="0" destOrd="0" parTransId="{4CA9FAD4-775C-49CE-ABD2-EC88C9A61DA2}" sibTransId="{0F177C69-C1F0-4FAC-A742-ABF6E899CB7C}"/>
    <dgm:cxn modelId="{274FD755-C17B-449C-B215-375DEBCEEF2F}" type="presOf" srcId="{B6A5818A-10F9-4A4B-832F-30E2BF13FD9C}" destId="{805FE714-1EC0-4E64-A708-790B56206D2B}" srcOrd="0" destOrd="0" presId="urn:microsoft.com/office/officeart/2005/8/layout/vList5"/>
    <dgm:cxn modelId="{0352A48F-C3E9-47DC-89EB-0D2E506C49A3}" srcId="{798DB62A-969A-417B-A240-51F3B5AD78EF}" destId="{053B1620-4598-491E-B0E8-C763EAB2B186}" srcOrd="1" destOrd="0" parTransId="{8E3D3012-CAC3-4B44-94B7-C18AD7696742}" sibTransId="{6FC6534A-C579-47DA-AE2A-E07AC59F9870}"/>
    <dgm:cxn modelId="{46032F91-C97C-423C-8C8D-36CC0FF29828}" type="presOf" srcId="{973BCC20-18C0-4D26-8202-B4684B33843A}" destId="{F78A73F6-84D2-4BD4-BDA5-261310CD4B87}" srcOrd="0" destOrd="0" presId="urn:microsoft.com/office/officeart/2005/8/layout/vList5"/>
    <dgm:cxn modelId="{02EDC194-BBCB-4BF7-9ECE-E6FA6EC24CFE}" srcId="{150A8FCC-F720-4F9F-BBFC-20DCAD47E956}" destId="{798DB62A-969A-417B-A240-51F3B5AD78EF}" srcOrd="0" destOrd="0" parTransId="{FED1C8D4-1ED2-4511-A089-15B3734DB56D}" sibTransId="{625F18E9-720E-4104-9D5C-D23633443DC7}"/>
    <dgm:cxn modelId="{C47842A3-D567-443F-AC05-6FF11DDD1911}" type="presOf" srcId="{150A8FCC-F720-4F9F-BBFC-20DCAD47E956}" destId="{2C2E01AE-94D9-495A-8757-ED0321B7B511}" srcOrd="0" destOrd="0" presId="urn:microsoft.com/office/officeart/2005/8/layout/vList5"/>
    <dgm:cxn modelId="{8E97A6B8-D216-41FA-8ABF-F01F756118E2}" type="presOf" srcId="{E2C79FF9-09D8-4029-95DC-460E015004AC}" destId="{A405C76F-1D5E-430A-8924-1AFD778AAFBE}" srcOrd="0" destOrd="0" presId="urn:microsoft.com/office/officeart/2005/8/layout/vList5"/>
    <dgm:cxn modelId="{9DB715C0-1FAE-4DC1-9DD2-73E33AF7B192}" srcId="{DC8AF412-583E-41C1-A4F4-1292E63A1B9C}" destId="{04D571DF-AAF0-4006-B984-54B9A0AD51E5}" srcOrd="2" destOrd="0" parTransId="{88A05A70-006B-443B-95EC-17ED4097DC59}" sibTransId="{EB37B3D1-B4FB-435E-9785-13822A80F79C}"/>
    <dgm:cxn modelId="{630125C4-EF31-486B-99F6-0A4A735B9B5D}" type="presOf" srcId="{053B1620-4598-491E-B0E8-C763EAB2B186}" destId="{F78A73F6-84D2-4BD4-BDA5-261310CD4B87}" srcOrd="0" destOrd="1" presId="urn:microsoft.com/office/officeart/2005/8/layout/vList5"/>
    <dgm:cxn modelId="{007DE2D4-B965-42DB-AA7B-886641B3D19E}" srcId="{150A8FCC-F720-4F9F-BBFC-20DCAD47E956}" destId="{0C45D538-5EBE-4DFD-8C5D-E7F457AD68B2}" srcOrd="2" destOrd="0" parTransId="{9576926C-47F6-4FB6-B4EA-096177CBED21}" sibTransId="{18BE3A16-FD89-41EF-9A49-75A08F5A5D7A}"/>
    <dgm:cxn modelId="{192FEFDB-00B1-460F-AF9E-407984E37038}" type="presOf" srcId="{C9BA8230-6B95-4238-A3DF-A62A567F5D9D}" destId="{EBF9D025-DF92-4CA7-BAE3-2EAC4AAE4FF9}" srcOrd="0" destOrd="1" presId="urn:microsoft.com/office/officeart/2005/8/layout/vList5"/>
    <dgm:cxn modelId="{724BC6EF-9C57-4A1E-A6FF-9DDF4215E58D}" srcId="{DC8AF412-583E-41C1-A4F4-1292E63A1B9C}" destId="{CA1A3B36-6604-4FFA-81E3-5BECD07AE394}" srcOrd="1" destOrd="0" parTransId="{BF4731C9-2191-4058-9974-94778737B5B6}" sibTransId="{8EBD1129-40BB-4584-8930-FCC519D413BB}"/>
    <dgm:cxn modelId="{D92211F1-4627-48BC-B1E9-889418217589}" srcId="{8DCCB4AA-5BED-4CB2-8FA6-58A67B67D5B8}" destId="{B6A5818A-10F9-4A4B-832F-30E2BF13FD9C}" srcOrd="0" destOrd="0" parTransId="{35FB0918-57A7-473E-907D-C396AE762CA3}" sibTransId="{FAA105F7-CCF3-49D5-8293-8FB898E091F2}"/>
    <dgm:cxn modelId="{B059B716-8FD6-4C7E-BE7E-185EB845023E}" type="presParOf" srcId="{2C2E01AE-94D9-495A-8757-ED0321B7B511}" destId="{B289AC5E-EB0A-4005-A531-0771A8AD65DB}" srcOrd="0" destOrd="0" presId="urn:microsoft.com/office/officeart/2005/8/layout/vList5"/>
    <dgm:cxn modelId="{BC0FD9D1-E252-4FCB-B001-54AA65A63017}" type="presParOf" srcId="{B289AC5E-EB0A-4005-A531-0771A8AD65DB}" destId="{5A1C2823-BE67-45BA-B85B-934907F01A6C}" srcOrd="0" destOrd="0" presId="urn:microsoft.com/office/officeart/2005/8/layout/vList5"/>
    <dgm:cxn modelId="{870215CC-1A15-45A8-B590-2C95BBB436DC}" type="presParOf" srcId="{B289AC5E-EB0A-4005-A531-0771A8AD65DB}" destId="{F78A73F6-84D2-4BD4-BDA5-261310CD4B87}" srcOrd="1" destOrd="0" presId="urn:microsoft.com/office/officeart/2005/8/layout/vList5"/>
    <dgm:cxn modelId="{A07CA4B2-F19B-4872-BDC3-B3EBC8E2C48D}" type="presParOf" srcId="{2C2E01AE-94D9-495A-8757-ED0321B7B511}" destId="{B56472C9-BD03-4994-8E21-FC39184E6F12}" srcOrd="1" destOrd="0" presId="urn:microsoft.com/office/officeart/2005/8/layout/vList5"/>
    <dgm:cxn modelId="{113C5AE9-D21C-4E43-8938-DB7390418745}" type="presParOf" srcId="{2C2E01AE-94D9-495A-8757-ED0321B7B511}" destId="{53E8F298-5692-44B2-8415-51F5FD6C927C}" srcOrd="2" destOrd="0" presId="urn:microsoft.com/office/officeart/2005/8/layout/vList5"/>
    <dgm:cxn modelId="{441CF54F-7C13-4096-B34E-972A12ABB7FF}" type="presParOf" srcId="{53E8F298-5692-44B2-8415-51F5FD6C927C}" destId="{343A4FBF-749C-44AA-8379-3D55B4EDB077}" srcOrd="0" destOrd="0" presId="urn:microsoft.com/office/officeart/2005/8/layout/vList5"/>
    <dgm:cxn modelId="{E96CD4A1-2E0A-4AD2-9950-E5A729C52CDC}" type="presParOf" srcId="{53E8F298-5692-44B2-8415-51F5FD6C927C}" destId="{A405C76F-1D5E-430A-8924-1AFD778AAFBE}" srcOrd="1" destOrd="0" presId="urn:microsoft.com/office/officeart/2005/8/layout/vList5"/>
    <dgm:cxn modelId="{214F65CC-D439-4200-954C-2C61F0B9B590}" type="presParOf" srcId="{2C2E01AE-94D9-495A-8757-ED0321B7B511}" destId="{68F0E898-3ACB-4330-85F2-8961B4705DF6}" srcOrd="3" destOrd="0" presId="urn:microsoft.com/office/officeart/2005/8/layout/vList5"/>
    <dgm:cxn modelId="{B9A27A1E-D289-4501-AA27-89A9CF478737}" type="presParOf" srcId="{2C2E01AE-94D9-495A-8757-ED0321B7B511}" destId="{4A3E004E-3C1E-49FC-9238-56203BE52499}" srcOrd="4" destOrd="0" presId="urn:microsoft.com/office/officeart/2005/8/layout/vList5"/>
    <dgm:cxn modelId="{86C2D3E5-04CC-4828-81B9-74B2FBCD68DC}" type="presParOf" srcId="{4A3E004E-3C1E-49FC-9238-56203BE52499}" destId="{C79E52F4-1040-4E18-93FF-60496DDE20F0}" srcOrd="0" destOrd="0" presId="urn:microsoft.com/office/officeart/2005/8/layout/vList5"/>
    <dgm:cxn modelId="{9F3232E2-1AA1-4807-89AA-1667B8E87242}" type="presParOf" srcId="{4A3E004E-3C1E-49FC-9238-56203BE52499}" destId="{EBF9D025-DF92-4CA7-BAE3-2EAC4AAE4FF9}" srcOrd="1" destOrd="0" presId="urn:microsoft.com/office/officeart/2005/8/layout/vList5"/>
    <dgm:cxn modelId="{171F807A-5EC0-4AD7-9DA2-15123E2C22F0}" type="presParOf" srcId="{2C2E01AE-94D9-495A-8757-ED0321B7B511}" destId="{132206A6-C840-4629-8A66-7874E1EFB153}" srcOrd="5" destOrd="0" presId="urn:microsoft.com/office/officeart/2005/8/layout/vList5"/>
    <dgm:cxn modelId="{ABDA984B-8BA7-43CF-8408-93CA2C979C87}" type="presParOf" srcId="{2C2E01AE-94D9-495A-8757-ED0321B7B511}" destId="{007821DE-DB8D-4B54-8086-3DA1C056A20D}" srcOrd="6" destOrd="0" presId="urn:microsoft.com/office/officeart/2005/8/layout/vList5"/>
    <dgm:cxn modelId="{16428D58-35E0-4B90-BCA2-1C963F67DDAD}" type="presParOf" srcId="{007821DE-DB8D-4B54-8086-3DA1C056A20D}" destId="{BD28DD4D-D3D0-4DAB-B2E8-5E95B4E125F6}" srcOrd="0" destOrd="0" presId="urn:microsoft.com/office/officeart/2005/8/layout/vList5"/>
    <dgm:cxn modelId="{D4C442E7-1C9A-4E58-B341-46FE596BD518}" type="presParOf" srcId="{007821DE-DB8D-4B54-8086-3DA1C056A20D}" destId="{805FE714-1EC0-4E64-A708-790B56206D2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D63D6-861C-4566-9063-6A1890518A78}">
      <dsp:nvSpPr>
        <dsp:cNvPr id="0" name=""/>
        <dsp:cNvSpPr/>
      </dsp:nvSpPr>
      <dsp:spPr>
        <a:xfrm>
          <a:off x="-5100108" y="-781298"/>
          <a:ext cx="6073637" cy="6073637"/>
        </a:xfrm>
        <a:prstGeom prst="blockArc">
          <a:avLst>
            <a:gd name="adj1" fmla="val 18900000"/>
            <a:gd name="adj2" fmla="val 2700000"/>
            <a:gd name="adj3" fmla="val 356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E2BEB-84C5-43A7-B705-BA282ED5189E}">
      <dsp:nvSpPr>
        <dsp:cNvPr id="0" name=""/>
        <dsp:cNvSpPr/>
      </dsp:nvSpPr>
      <dsp:spPr>
        <a:xfrm>
          <a:off x="425847" y="281849"/>
          <a:ext cx="10631009" cy="5640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.Net – it’s only Windows and enterprise</a:t>
          </a:r>
          <a:endParaRPr lang="ru-RU" sz="3000" kern="1200"/>
        </a:p>
      </dsp:txBody>
      <dsp:txXfrm>
        <a:off x="425847" y="281849"/>
        <a:ext cx="10631009" cy="564060"/>
      </dsp:txXfrm>
    </dsp:sp>
    <dsp:sp modelId="{9EF78FBC-0ACF-46B3-8CB8-7174A00BC43B}">
      <dsp:nvSpPr>
        <dsp:cNvPr id="0" name=""/>
        <dsp:cNvSpPr/>
      </dsp:nvSpPr>
      <dsp:spPr>
        <a:xfrm>
          <a:off x="73309" y="21134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409EC-1B30-430F-92E4-7B95B5C266C5}">
      <dsp:nvSpPr>
        <dsp:cNvPr id="0" name=""/>
        <dsp:cNvSpPr/>
      </dsp:nvSpPr>
      <dsp:spPr>
        <a:xfrm>
          <a:off x="830036" y="1127669"/>
          <a:ext cx="10226820" cy="564060"/>
        </a:xfrm>
        <a:prstGeom prst="rect">
          <a:avLst/>
        </a:prstGeom>
        <a:solidFill>
          <a:schemeClr val="accent5">
            <a:hueOff val="4052954"/>
            <a:satOff val="4757"/>
            <a:lumOff val="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.Net – it’s very expensive</a:t>
          </a:r>
          <a:r>
            <a:rPr lang="ru-RU" sz="3000" kern="1200" baseline="0"/>
            <a:t>!</a:t>
          </a:r>
          <a:endParaRPr lang="ru-RU" sz="3000" kern="1200"/>
        </a:p>
      </dsp:txBody>
      <dsp:txXfrm>
        <a:off x="830036" y="1127669"/>
        <a:ext cx="10226820" cy="564060"/>
      </dsp:txXfrm>
    </dsp:sp>
    <dsp:sp modelId="{B08C8EB4-675F-4948-8654-993268F0B30D}">
      <dsp:nvSpPr>
        <dsp:cNvPr id="0" name=""/>
        <dsp:cNvSpPr/>
      </dsp:nvSpPr>
      <dsp:spPr>
        <a:xfrm>
          <a:off x="477498" y="105716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52954"/>
              <a:satOff val="4757"/>
              <a:lumOff val="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C6104-B5BC-464F-879C-C234C4EA4CB4}">
      <dsp:nvSpPr>
        <dsp:cNvPr id="0" name=""/>
        <dsp:cNvSpPr/>
      </dsp:nvSpPr>
      <dsp:spPr>
        <a:xfrm>
          <a:off x="954090" y="1973489"/>
          <a:ext cx="10102766" cy="564060"/>
        </a:xfrm>
        <a:prstGeom prst="rect">
          <a:avLst/>
        </a:prstGeom>
        <a:solidFill>
          <a:schemeClr val="accent5">
            <a:hueOff val="8105908"/>
            <a:satOff val="9515"/>
            <a:lumOff val="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Only paid books and courses </a:t>
          </a:r>
          <a:endParaRPr lang="ru-RU" sz="3000" kern="1200"/>
        </a:p>
      </dsp:txBody>
      <dsp:txXfrm>
        <a:off x="954090" y="1973489"/>
        <a:ext cx="10102766" cy="564060"/>
      </dsp:txXfrm>
    </dsp:sp>
    <dsp:sp modelId="{FFB8684E-B594-4D3C-931D-85289217DF2E}">
      <dsp:nvSpPr>
        <dsp:cNvPr id="0" name=""/>
        <dsp:cNvSpPr/>
      </dsp:nvSpPr>
      <dsp:spPr>
        <a:xfrm>
          <a:off x="601552" y="190298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8105908"/>
              <a:satOff val="9515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F00F2-DC7A-45B6-ACA3-80BEFFCC9692}">
      <dsp:nvSpPr>
        <dsp:cNvPr id="0" name=""/>
        <dsp:cNvSpPr/>
      </dsp:nvSpPr>
      <dsp:spPr>
        <a:xfrm>
          <a:off x="830036" y="2819309"/>
          <a:ext cx="10226820" cy="564060"/>
        </a:xfrm>
        <a:prstGeom prst="rect">
          <a:avLst/>
        </a:prstGeom>
        <a:solidFill>
          <a:schemeClr val="accent5">
            <a:hueOff val="12158862"/>
            <a:satOff val="14272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Microsoft make nothing for Education and Science</a:t>
          </a:r>
          <a:endParaRPr lang="ru-RU" sz="3000" kern="1200"/>
        </a:p>
      </dsp:txBody>
      <dsp:txXfrm>
        <a:off x="830036" y="2819309"/>
        <a:ext cx="10226820" cy="564060"/>
      </dsp:txXfrm>
    </dsp:sp>
    <dsp:sp modelId="{7D4346A4-285F-4035-8C0F-59E2C8BC6808}">
      <dsp:nvSpPr>
        <dsp:cNvPr id="0" name=""/>
        <dsp:cNvSpPr/>
      </dsp:nvSpPr>
      <dsp:spPr>
        <a:xfrm>
          <a:off x="477498" y="274880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158862"/>
              <a:satOff val="14272"/>
              <a:lumOff val="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1CDB4-EC12-4307-92EF-846D5CDEDDA9}">
      <dsp:nvSpPr>
        <dsp:cNvPr id="0" name=""/>
        <dsp:cNvSpPr/>
      </dsp:nvSpPr>
      <dsp:spPr>
        <a:xfrm>
          <a:off x="425847" y="3665129"/>
          <a:ext cx="10631009" cy="564060"/>
        </a:xfrm>
        <a:prstGeom prst="rect">
          <a:avLst/>
        </a:prstGeom>
        <a:solidFill>
          <a:schemeClr val="accent5">
            <a:hueOff val="16211816"/>
            <a:satOff val="19029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Microsoft don’t like Open</a:t>
          </a:r>
          <a:r>
            <a:rPr lang="ru-RU" sz="3000" kern="1200" baseline="0"/>
            <a:t> </a:t>
          </a:r>
          <a:r>
            <a:rPr lang="en-US" sz="3000" kern="1200" baseline="0"/>
            <a:t>Source</a:t>
          </a:r>
          <a:r>
            <a:rPr lang="ru-RU" sz="3000" kern="1200" baseline="0"/>
            <a:t> </a:t>
          </a:r>
          <a:r>
            <a:rPr lang="en-US" sz="3000" kern="1200" baseline="0"/>
            <a:t>and standards</a:t>
          </a:r>
          <a:endParaRPr lang="ru-RU" sz="3000" kern="1200"/>
        </a:p>
      </dsp:txBody>
      <dsp:txXfrm>
        <a:off x="425847" y="3665129"/>
        <a:ext cx="10631009" cy="564060"/>
      </dsp:txXfrm>
    </dsp:sp>
    <dsp:sp modelId="{05808014-0CDE-45CE-A7C7-619881357982}">
      <dsp:nvSpPr>
        <dsp:cNvPr id="0" name=""/>
        <dsp:cNvSpPr/>
      </dsp:nvSpPr>
      <dsp:spPr>
        <a:xfrm>
          <a:off x="73309" y="359462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6211816"/>
              <a:satOff val="19029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A73F6-84D2-4BD4-BDA5-261310CD4B87}">
      <dsp:nvSpPr>
        <dsp:cNvPr id="0" name=""/>
        <dsp:cNvSpPr/>
      </dsp:nvSpPr>
      <dsp:spPr>
        <a:xfrm rot="5400000">
          <a:off x="3554564" y="-1305798"/>
          <a:ext cx="935337" cy="378563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.Net Framework </a:t>
          </a:r>
          <a:endParaRPr lang="ru-RU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.Net Core</a:t>
          </a:r>
          <a:endParaRPr lang="ru-RU" sz="1700" kern="1200"/>
        </a:p>
      </dsp:txBody>
      <dsp:txXfrm rot="-5400000">
        <a:off x="2129418" y="165007"/>
        <a:ext cx="3739972" cy="844019"/>
      </dsp:txXfrm>
    </dsp:sp>
    <dsp:sp modelId="{5A1C2823-BE67-45BA-B85B-934907F01A6C}">
      <dsp:nvSpPr>
        <dsp:cNvPr id="0" name=""/>
        <dsp:cNvSpPr/>
      </dsp:nvSpPr>
      <dsp:spPr>
        <a:xfrm>
          <a:off x="0" y="2430"/>
          <a:ext cx="2129417" cy="11691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.Net</a:t>
          </a:r>
          <a:endParaRPr lang="ru-RU" sz="3400" kern="1200"/>
        </a:p>
      </dsp:txBody>
      <dsp:txXfrm>
        <a:off x="57074" y="59504"/>
        <a:ext cx="2015269" cy="1055024"/>
      </dsp:txXfrm>
    </dsp:sp>
    <dsp:sp modelId="{A405C76F-1D5E-430A-8924-1AFD778AAFBE}">
      <dsp:nvSpPr>
        <dsp:cNvPr id="0" name=""/>
        <dsp:cNvSpPr/>
      </dsp:nvSpPr>
      <dsp:spPr>
        <a:xfrm rot="5400000">
          <a:off x="3554564" y="-78168"/>
          <a:ext cx="935337" cy="3785631"/>
        </a:xfrm>
        <a:prstGeom prst="round2SameRect">
          <a:avLst/>
        </a:prstGeom>
        <a:solidFill>
          <a:schemeClr val="accent3">
            <a:tint val="40000"/>
            <a:alpha val="90000"/>
            <a:hueOff val="-2268366"/>
            <a:satOff val="5558"/>
            <a:lumOff val="903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-2268366"/>
              <a:satOff val="5558"/>
              <a:lumOff val="9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Visual Studio 2015+ Community </a:t>
          </a:r>
          <a:endParaRPr lang="ru-RU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Visual Studio Code</a:t>
          </a:r>
          <a:endParaRPr lang="ru-RU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Xamarin Studio</a:t>
          </a:r>
          <a:endParaRPr lang="ru-RU" sz="1700" kern="1200"/>
        </a:p>
      </dsp:txBody>
      <dsp:txXfrm rot="-5400000">
        <a:off x="2129418" y="1392637"/>
        <a:ext cx="3739972" cy="844019"/>
      </dsp:txXfrm>
    </dsp:sp>
    <dsp:sp modelId="{343A4FBF-749C-44AA-8379-3D55B4EDB077}">
      <dsp:nvSpPr>
        <dsp:cNvPr id="0" name=""/>
        <dsp:cNvSpPr/>
      </dsp:nvSpPr>
      <dsp:spPr>
        <a:xfrm>
          <a:off x="0" y="1230061"/>
          <a:ext cx="2129417" cy="1169172"/>
        </a:xfrm>
        <a:prstGeom prst="roundRect">
          <a:avLst/>
        </a:prstGeom>
        <a:solidFill>
          <a:schemeClr val="accent3">
            <a:hueOff val="-2266389"/>
            <a:satOff val="-5948"/>
            <a:lumOff val="51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IDE</a:t>
          </a:r>
          <a:endParaRPr lang="ru-RU" sz="3400" kern="1200"/>
        </a:p>
      </dsp:txBody>
      <dsp:txXfrm>
        <a:off x="57074" y="1287135"/>
        <a:ext cx="2015269" cy="1055024"/>
      </dsp:txXfrm>
    </dsp:sp>
    <dsp:sp modelId="{EBF9D025-DF92-4CA7-BAE3-2EAC4AAE4FF9}">
      <dsp:nvSpPr>
        <dsp:cNvPr id="0" name=""/>
        <dsp:cNvSpPr/>
      </dsp:nvSpPr>
      <dsp:spPr>
        <a:xfrm rot="5400000">
          <a:off x="3554564" y="1149462"/>
          <a:ext cx="935337" cy="3785631"/>
        </a:xfrm>
        <a:prstGeom prst="round2SameRect">
          <a:avLst/>
        </a:prstGeom>
        <a:solidFill>
          <a:schemeClr val="accent3">
            <a:tint val="40000"/>
            <a:alpha val="90000"/>
            <a:hueOff val="-4536733"/>
            <a:satOff val="11117"/>
            <a:lumOff val="180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-4536733"/>
              <a:satOff val="11117"/>
              <a:lumOff val="18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SQL Developer 2014+ </a:t>
          </a:r>
          <a:endParaRPr lang="ru-RU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SQL Express</a:t>
          </a:r>
          <a:endParaRPr lang="ru-RU" sz="1700" kern="1200"/>
        </a:p>
      </dsp:txBody>
      <dsp:txXfrm rot="-5400000">
        <a:off x="2129418" y="2620268"/>
        <a:ext cx="3739972" cy="844019"/>
      </dsp:txXfrm>
    </dsp:sp>
    <dsp:sp modelId="{C79E52F4-1040-4E18-93FF-60496DDE20F0}">
      <dsp:nvSpPr>
        <dsp:cNvPr id="0" name=""/>
        <dsp:cNvSpPr/>
      </dsp:nvSpPr>
      <dsp:spPr>
        <a:xfrm>
          <a:off x="0" y="2457692"/>
          <a:ext cx="2129417" cy="1169172"/>
        </a:xfrm>
        <a:prstGeom prst="roundRect">
          <a:avLst/>
        </a:prstGeom>
        <a:solidFill>
          <a:schemeClr val="accent3">
            <a:hueOff val="-4532778"/>
            <a:satOff val="-11897"/>
            <a:lumOff val="103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Data Base</a:t>
          </a:r>
          <a:endParaRPr lang="ru-RU" sz="3400" kern="1200"/>
        </a:p>
      </dsp:txBody>
      <dsp:txXfrm>
        <a:off x="57074" y="2514766"/>
        <a:ext cx="2015269" cy="1055024"/>
      </dsp:txXfrm>
    </dsp:sp>
    <dsp:sp modelId="{805FE714-1EC0-4E64-A708-790B56206D2B}">
      <dsp:nvSpPr>
        <dsp:cNvPr id="0" name=""/>
        <dsp:cNvSpPr/>
      </dsp:nvSpPr>
      <dsp:spPr>
        <a:xfrm rot="5400000">
          <a:off x="3554564" y="2377093"/>
          <a:ext cx="935337" cy="3785631"/>
        </a:xfrm>
        <a:prstGeom prst="round2SameRect">
          <a:avLst/>
        </a:prstGeom>
        <a:solidFill>
          <a:schemeClr val="accent3">
            <a:tint val="40000"/>
            <a:alpha val="90000"/>
            <a:hueOff val="-6805099"/>
            <a:satOff val="16675"/>
            <a:lumOff val="2709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-6805099"/>
              <a:satOff val="16675"/>
              <a:lumOff val="27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Xamarin</a:t>
          </a:r>
          <a:endParaRPr lang="ru-RU" sz="1700" kern="1200"/>
        </a:p>
      </dsp:txBody>
      <dsp:txXfrm rot="-5400000">
        <a:off x="2129418" y="3847899"/>
        <a:ext cx="3739972" cy="844019"/>
      </dsp:txXfrm>
    </dsp:sp>
    <dsp:sp modelId="{BD28DD4D-D3D0-4DAB-B2E8-5E95B4E125F6}">
      <dsp:nvSpPr>
        <dsp:cNvPr id="0" name=""/>
        <dsp:cNvSpPr/>
      </dsp:nvSpPr>
      <dsp:spPr>
        <a:xfrm>
          <a:off x="0" y="3685323"/>
          <a:ext cx="2129417" cy="1169172"/>
        </a:xfrm>
        <a:prstGeom prst="roundRect">
          <a:avLst/>
        </a:prstGeom>
        <a:solidFill>
          <a:schemeClr val="accent3">
            <a:hueOff val="-6799166"/>
            <a:satOff val="-17845"/>
            <a:lumOff val="1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Mobile</a:t>
          </a:r>
          <a:endParaRPr lang="ru-RU" sz="3400" kern="1200"/>
        </a:p>
      </dsp:txBody>
      <dsp:txXfrm>
        <a:off x="57074" y="3742397"/>
        <a:ext cx="2015269" cy="1055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8200D-FA6B-4FE0-B6D8-BBCB5E099175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EFBF3-B8AE-44C3-A830-881B11168F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721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anguage_interoperability" TargetMode="External"/><Relationship Id="rId13" Type="http://schemas.openxmlformats.org/officeDocument/2006/relationships/hyperlink" Target="https://en.wikipedia.org/wiki/Process_virtual_machine" TargetMode="External"/><Relationship Id="rId3" Type="http://schemas.openxmlformats.org/officeDocument/2006/relationships/hyperlink" Target="https://en.wikipedia.org/wiki/Software_framework" TargetMode="External"/><Relationship Id="rId7" Type="http://schemas.openxmlformats.org/officeDocument/2006/relationships/hyperlink" Target="https://en.wikipedia.org/wiki/Framework_Class_Library" TargetMode="External"/><Relationship Id="rId12" Type="http://schemas.openxmlformats.org/officeDocument/2006/relationships/hyperlink" Target="https://en.wikipedia.org/wiki/Common_Language_Runtime" TargetMode="External"/><Relationship Id="rId2" Type="http://schemas.openxmlformats.org/officeDocument/2006/relationships/slide" Target="../slides/slide7.xml"/><Relationship Id="rId16" Type="http://schemas.openxmlformats.org/officeDocument/2006/relationships/hyperlink" Target="https://en.wikipedia.org/wiki/Managed_cod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ss_library" TargetMode="External"/><Relationship Id="rId11" Type="http://schemas.openxmlformats.org/officeDocument/2006/relationships/hyperlink" Target="https://en.wikipedia.org/wiki/Computer_hardware" TargetMode="External"/><Relationship Id="rId5" Type="http://schemas.openxmlformats.org/officeDocument/2006/relationships/hyperlink" Target="https://en.wikipedia.org/wiki/Microsoft_Windows" TargetMode="External"/><Relationship Id="rId15" Type="http://schemas.openxmlformats.org/officeDocument/2006/relationships/hyperlink" Target="https://en.wikipedia.org/wiki/Exception_handling" TargetMode="External"/><Relationship Id="rId10" Type="http://schemas.openxmlformats.org/officeDocument/2006/relationships/hyperlink" Target="https://en.wikipedia.org/wiki/Software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Programming_language" TargetMode="External"/><Relationship Id="rId14" Type="http://schemas.openxmlformats.org/officeDocument/2006/relationships/hyperlink" Target="https://en.wikipedia.org/wiki/Memory_managemen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.NET Framework</a:t>
            </a:r>
            <a:r>
              <a:rPr lang="en-US" dirty="0">
                <a:effectLst/>
              </a:rPr>
              <a:t> (pronounced </a:t>
            </a:r>
            <a:r>
              <a:rPr lang="en-US" i="1" dirty="0">
                <a:effectLst/>
              </a:rPr>
              <a:t>dot net</a:t>
            </a:r>
            <a:r>
              <a:rPr lang="en-US" dirty="0">
                <a:effectLst/>
              </a:rPr>
              <a:t>) is a </a:t>
            </a:r>
            <a:r>
              <a:rPr lang="en-US" dirty="0">
                <a:effectLst/>
                <a:hlinkClick r:id="rId3" tooltip="Software framework"/>
              </a:rPr>
              <a:t>software framework</a:t>
            </a:r>
            <a:r>
              <a:rPr lang="en-US" dirty="0">
                <a:effectLst/>
              </a:rPr>
              <a:t> developed by </a:t>
            </a:r>
            <a:r>
              <a:rPr lang="en-US" dirty="0">
                <a:effectLst/>
                <a:hlinkClick r:id="rId4" tooltip="Microsoft"/>
              </a:rPr>
              <a:t>Microsoft</a:t>
            </a:r>
            <a:r>
              <a:rPr lang="en-US" dirty="0">
                <a:effectLst/>
              </a:rPr>
              <a:t> that runs primarily on </a:t>
            </a:r>
            <a:r>
              <a:rPr lang="en-US" dirty="0">
                <a:effectLst/>
                <a:hlinkClick r:id="rId5" tooltip="Microsoft Windows"/>
              </a:rPr>
              <a:t>Microsoft Windows</a:t>
            </a:r>
            <a:r>
              <a:rPr lang="en-US" dirty="0">
                <a:effectLst/>
              </a:rPr>
              <a:t>. It includes a large </a:t>
            </a:r>
            <a:r>
              <a:rPr lang="en-US" dirty="0">
                <a:effectLst/>
                <a:hlinkClick r:id="rId6" tooltip="Class library"/>
              </a:rPr>
              <a:t>class library</a:t>
            </a:r>
            <a:r>
              <a:rPr lang="en-US" dirty="0">
                <a:effectLst/>
              </a:rPr>
              <a:t> named </a:t>
            </a:r>
            <a:r>
              <a:rPr lang="en-US" dirty="0">
                <a:effectLst/>
                <a:hlinkClick r:id="rId7" tooltip="Framework Class Library"/>
              </a:rPr>
              <a:t>Framework Class Library</a:t>
            </a:r>
            <a:r>
              <a:rPr lang="en-US" dirty="0">
                <a:effectLst/>
              </a:rPr>
              <a:t> (FCL) and provides </a:t>
            </a:r>
            <a:r>
              <a:rPr lang="en-US" dirty="0">
                <a:effectLst/>
                <a:hlinkClick r:id="rId8" tooltip="Language interoperability"/>
              </a:rPr>
              <a:t>language interoperability</a:t>
            </a:r>
            <a:r>
              <a:rPr lang="en-US" dirty="0">
                <a:effectLst/>
              </a:rPr>
              <a:t> (each language can use code written in other languages) across several </a:t>
            </a:r>
            <a:r>
              <a:rPr lang="en-US" dirty="0">
                <a:effectLst/>
                <a:hlinkClick r:id="rId9" tooltip="Programming language"/>
              </a:rPr>
              <a:t>programming languages</a:t>
            </a:r>
            <a:r>
              <a:rPr lang="en-US" dirty="0">
                <a:effectLst/>
              </a:rPr>
              <a:t>. Programs written for .NET Framework execute in a </a:t>
            </a:r>
            <a:r>
              <a:rPr lang="en-US" dirty="0">
                <a:effectLst/>
                <a:hlinkClick r:id="rId10" tooltip="Software"/>
              </a:rPr>
              <a:t>software</a:t>
            </a:r>
            <a:r>
              <a:rPr lang="en-US" dirty="0">
                <a:effectLst/>
              </a:rPr>
              <a:t> environment (in contrast to a </a:t>
            </a:r>
            <a:r>
              <a:rPr lang="en-US" dirty="0">
                <a:effectLst/>
                <a:hlinkClick r:id="rId11" tooltip="Computer hardware"/>
              </a:rPr>
              <a:t>hardware</a:t>
            </a:r>
            <a:r>
              <a:rPr lang="en-US" dirty="0">
                <a:effectLst/>
              </a:rPr>
              <a:t> environment) named </a:t>
            </a:r>
            <a:r>
              <a:rPr lang="en-US" dirty="0">
                <a:effectLst/>
                <a:hlinkClick r:id="rId12" tooltip="Common Language Runtime"/>
              </a:rPr>
              <a:t>Common Language Runtime</a:t>
            </a:r>
            <a:r>
              <a:rPr lang="en-US" dirty="0">
                <a:effectLst/>
              </a:rPr>
              <a:t> (CLR), an </a:t>
            </a:r>
            <a:r>
              <a:rPr lang="en-US" dirty="0">
                <a:effectLst/>
                <a:hlinkClick r:id="rId13" tooltip="Process virtual machine"/>
              </a:rPr>
              <a:t>application virtual machine</a:t>
            </a:r>
            <a:r>
              <a:rPr lang="en-US" dirty="0">
                <a:effectLst/>
              </a:rPr>
              <a:t> that provides services such as security, </a:t>
            </a:r>
            <a:r>
              <a:rPr lang="en-US" dirty="0">
                <a:effectLst/>
                <a:hlinkClick r:id="rId14" tooltip="Memory management"/>
              </a:rPr>
              <a:t>memory management</a:t>
            </a:r>
            <a:r>
              <a:rPr lang="en-US" dirty="0">
                <a:effectLst/>
              </a:rPr>
              <a:t>, and </a:t>
            </a:r>
            <a:r>
              <a:rPr lang="en-US" dirty="0">
                <a:effectLst/>
                <a:hlinkClick r:id="rId15" tooltip="Exception handling"/>
              </a:rPr>
              <a:t>exception handling</a:t>
            </a:r>
            <a:r>
              <a:rPr lang="en-US" dirty="0">
                <a:effectLst/>
              </a:rPr>
              <a:t>. (As such, computer code written using .NET Framework is called "</a:t>
            </a:r>
            <a:r>
              <a:rPr lang="en-US" dirty="0">
                <a:effectLst/>
                <a:hlinkClick r:id="rId16" tooltip="Managed code"/>
              </a:rPr>
              <a:t>managed code</a:t>
            </a:r>
            <a:r>
              <a:rPr lang="en-US" dirty="0">
                <a:effectLst/>
              </a:rPr>
              <a:t>".) FCL and CLR together constitute .NET Framework.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EFBF3-B8AE-44C3-A830-881B11168F0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119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Дмитрий</a:t>
            </a:r>
            <a:r>
              <a:rPr lang="ru-RU" baseline="0" dirty="0"/>
              <a:t> Сошников</a:t>
            </a:r>
          </a:p>
          <a:p>
            <a:r>
              <a:rPr lang="ru-RU" b="1" dirty="0"/>
              <a:t>Разработка современных приложений на C#</a:t>
            </a:r>
          </a:p>
          <a:p>
            <a:r>
              <a:rPr lang="ru-RU" b="1" dirty="0"/>
              <a:t>Увлекательное введение в функциональное программирование на F#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EFBF3-B8AE-44C3-A830-881B11168F0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81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0" y="673102"/>
            <a:ext cx="1658256" cy="615749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43842" y="1889829"/>
            <a:ext cx="9934225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467" kern="0" cap="all" spc="-1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7423" y="3839366"/>
            <a:ext cx="3454920" cy="34964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67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4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>
                <a:solidFill>
                  <a:schemeClr val="tx1"/>
                </a:solidFill>
              </a:defRPr>
            </a:lvl1pPr>
            <a:lvl2pPr marL="742932" indent="-285744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6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467" baseline="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7942" y="2497976"/>
            <a:ext cx="50161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cap="all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789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924" y="2497976"/>
            <a:ext cx="105781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cap="all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9308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406" y="338422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95034" y="567558"/>
            <a:ext cx="155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 panose="020B0603020202020204" pitchFamily="34" charset="0"/>
              </a:rPr>
              <a:t>Myth</a:t>
            </a:r>
            <a:r>
              <a:rPr lang="ru-RU" sz="3600" baseline="0" dirty="0">
                <a:latin typeface="Trebuchet MS" panose="020B0603020202020204" pitchFamily="34" charset="0"/>
              </a:rPr>
              <a:t> </a:t>
            </a:r>
            <a:r>
              <a:rPr lang="en-US" sz="3600" baseline="0" dirty="0">
                <a:latin typeface="Trebuchet MS" panose="020B0603020202020204" pitchFamily="34" charset="0"/>
              </a:rPr>
              <a:t>#</a:t>
            </a:r>
            <a:endParaRPr lang="ru-RU" sz="3600" dirty="0">
              <a:latin typeface="Trebuchet MS" panose="020B0603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50268" y="567559"/>
            <a:ext cx="365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ru-RU" sz="3600" dirty="0">
                <a:latin typeface="Trebuchet MS" panose="020B0603020202020204" pitchFamily="34" charset="0"/>
              </a:defRPr>
            </a:lvl1pPr>
          </a:lstStyle>
          <a:p>
            <a:pPr marL="0"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90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07"/>
            <a:ext cx="12206941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3" name="TextBox 2"/>
          <p:cNvSpPr txBox="1"/>
          <p:nvPr/>
        </p:nvSpPr>
        <p:spPr>
          <a:xfrm>
            <a:off x="9894817" y="6533385"/>
            <a:ext cx="1991360" cy="25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fld id="{C2C0EDAD-27A0-9447-9004-E733B36B95C3}" type="slidenum">
              <a:rPr lang="en-US" sz="1067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67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4079" y="6562319"/>
            <a:ext cx="3088640" cy="21544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84332" y="6587744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794" y="6587744"/>
            <a:ext cx="634039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0" r:id="rId2"/>
    <p:sldLayoutId id="2147483711" r:id="rId3"/>
    <p:sldLayoutId id="2147483749" r:id="rId4"/>
    <p:sldLayoutId id="2147483752" r:id="rId5"/>
    <p:sldLayoutId id="2147483754" r:id="rId6"/>
    <p:sldLayoutId id="2147483755" r:id="rId7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zzy.com/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hosting.asp.net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10" Type="http://schemas.openxmlformats.org/officeDocument/2006/relationships/hyperlink" Target="https://masterhost.ru/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://www.1gb.ru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27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hyperlink" Target="https://en.wikipedia.org/wiki/Cloud_computing" TargetMode="Externa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netmf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hyperlink" Target="https://www.red-gate.com/community/books/" TargetMode="External"/><Relationship Id="rId2" Type="http://schemas.openxmlformats.org/officeDocument/2006/relationships/hyperlink" Target="https://mva.microsoft.com/eboo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" TargetMode="External"/><Relationship Id="rId13" Type="http://schemas.openxmlformats.org/officeDocument/2006/relationships/hyperlink" Target="https://msdn.microsoft.com/library" TargetMode="External"/><Relationship Id="rId3" Type="http://schemas.openxmlformats.org/officeDocument/2006/relationships/image" Target="../media/image89.png"/><Relationship Id="rId7" Type="http://schemas.openxmlformats.org/officeDocument/2006/relationships/image" Target="../media/image91.jpg"/><Relationship Id="rId12" Type="http://schemas.openxmlformats.org/officeDocument/2006/relationships/hyperlink" Target="https://msdn.microsof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va.microsoft.com/" TargetMode="External"/><Relationship Id="rId11" Type="http://schemas.openxmlformats.org/officeDocument/2006/relationships/image" Target="../media/image93.jpg"/><Relationship Id="rId5" Type="http://schemas.openxmlformats.org/officeDocument/2006/relationships/image" Target="../media/image90.png"/><Relationship Id="rId10" Type="http://schemas.openxmlformats.org/officeDocument/2006/relationships/hyperlink" Target="https://www.techdays.ru/" TargetMode="External"/><Relationship Id="rId4" Type="http://schemas.openxmlformats.org/officeDocument/2006/relationships/hyperlink" Target="http://www.intuit.ru/" TargetMode="External"/><Relationship Id="rId9" Type="http://schemas.openxmlformats.org/officeDocument/2006/relationships/image" Target="../media/image92.png"/><Relationship Id="rId14" Type="http://schemas.openxmlformats.org/officeDocument/2006/relationships/hyperlink" Target="https://msdn.microsoft.com/magazin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imagine.ru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jpg"/><Relationship Id="rId4" Type="http://schemas.openxmlformats.org/officeDocument/2006/relationships/hyperlink" Target="https://imagine.microsoft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hyperlink" Target="https://research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referencesource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dotn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lex.com/" TargetMode="External"/><Relationship Id="rId2" Type="http://schemas.openxmlformats.org/officeDocument/2006/relationships/hyperlink" Target="https://opensource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0819" y="2796277"/>
            <a:ext cx="9934225" cy="993073"/>
          </a:xfrm>
        </p:spPr>
        <p:txBody>
          <a:bodyPr/>
          <a:lstStyle/>
          <a:p>
            <a:r>
              <a:rPr lang="en-US" dirty="0"/>
              <a:t>Myths about</a:t>
            </a:r>
            <a:r>
              <a:rPr lang="ru-RU" dirty="0"/>
              <a:t> </a:t>
            </a:r>
            <a:r>
              <a:rPr lang="en-US" dirty="0" err="1"/>
              <a:t>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19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21323" y="4185138"/>
            <a:ext cx="11136923" cy="215003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600" dirty="0">
                <a:solidFill>
                  <a:schemeClr val="tx1"/>
                </a:solidFill>
              </a:rPr>
              <a:t>Base Class Library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Framework Class Library (FCL)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811982" y="5071072"/>
            <a:ext cx="1159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1305" y="4886357"/>
            <a:ext cx="2005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Security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1065" y="4455388"/>
            <a:ext cx="24160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Threading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584425" y="4778553"/>
            <a:ext cx="17748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Strings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74867" y="5511996"/>
            <a:ext cx="2005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Network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0941" y="5688844"/>
            <a:ext cx="13901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HTTP</a:t>
            </a:r>
          </a:p>
        </p:txBody>
      </p:sp>
      <p:sp>
        <p:nvSpPr>
          <p:cNvPr id="9" name="Rectangle 8"/>
          <p:cNvSpPr/>
          <p:nvPr/>
        </p:nvSpPr>
        <p:spPr>
          <a:xfrm>
            <a:off x="5503587" y="5165144"/>
            <a:ext cx="2382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Date/Time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7705" y="4374165"/>
            <a:ext cx="24160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Base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21323" y="1164931"/>
            <a:ext cx="3900450" cy="2966729"/>
            <a:chOff x="621323" y="1164931"/>
            <a:chExt cx="3900450" cy="2966729"/>
          </a:xfrm>
        </p:grpSpPr>
        <p:sp>
          <p:nvSpPr>
            <p:cNvPr id="16" name="Rounded Rectangle 15"/>
            <p:cNvSpPr/>
            <p:nvPr/>
          </p:nvSpPr>
          <p:spPr>
            <a:xfrm>
              <a:off x="621323" y="1164931"/>
              <a:ext cx="3900450" cy="29667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3600" dirty="0">
                  <a:solidFill>
                    <a:schemeClr val="tx1"/>
                  </a:solidFill>
                </a:rPr>
                <a:t>WPF</a:t>
              </a:r>
              <a:endParaRPr lang="ru-RU" sz="3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56" y="1533127"/>
              <a:ext cx="1956157" cy="140083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60" y="2334988"/>
              <a:ext cx="2727705" cy="171845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645896" y="1164931"/>
            <a:ext cx="3900450" cy="2966729"/>
            <a:chOff x="4645896" y="1164931"/>
            <a:chExt cx="3900450" cy="2966729"/>
          </a:xfrm>
        </p:grpSpPr>
        <p:sp>
          <p:nvSpPr>
            <p:cNvPr id="17" name="Rounded Rectangle 16"/>
            <p:cNvSpPr/>
            <p:nvPr/>
          </p:nvSpPr>
          <p:spPr>
            <a:xfrm>
              <a:off x="4645896" y="1164931"/>
              <a:ext cx="3900450" cy="29667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3600" dirty="0" err="1">
                  <a:solidFill>
                    <a:schemeClr val="tx1"/>
                  </a:solidFill>
                </a:rPr>
                <a:t>ASP.Net</a:t>
              </a:r>
              <a:endParaRPr lang="ru-RU" sz="3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1867" y="1862878"/>
              <a:ext cx="2672554" cy="180524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1065" y="2354379"/>
              <a:ext cx="2522142" cy="1630225"/>
            </a:xfrm>
            <a:prstGeom prst="rect">
              <a:avLst/>
            </a:prstGeom>
          </p:spPr>
        </p:pic>
      </p:grpSp>
      <p:sp>
        <p:nvSpPr>
          <p:cNvPr id="18" name="Rounded Rectangle 17"/>
          <p:cNvSpPr/>
          <p:nvPr/>
        </p:nvSpPr>
        <p:spPr>
          <a:xfrm>
            <a:off x="8670469" y="1151216"/>
            <a:ext cx="3087777" cy="29667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tx1"/>
                </a:solidFill>
              </a:rPr>
              <a:t>…</a:t>
            </a:r>
            <a:endParaRPr lang="ru-RU" sz="1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0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75" y="3489730"/>
            <a:ext cx="10515600" cy="1325563"/>
          </a:xfrm>
        </p:spPr>
        <p:txBody>
          <a:bodyPr/>
          <a:lstStyle/>
          <a:p>
            <a:r>
              <a:rPr lang="en-US" dirty="0"/>
              <a:t>.Net – it’s only Windows and enterprise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15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97" y="2285702"/>
            <a:ext cx="1448716" cy="1448716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557309" y="763325"/>
            <a:ext cx="1603137" cy="1920654"/>
            <a:chOff x="557309" y="763325"/>
            <a:chExt cx="1603137" cy="1920654"/>
          </a:xfrm>
        </p:grpSpPr>
        <p:grpSp>
          <p:nvGrpSpPr>
            <p:cNvPr id="30" name="Group 29"/>
            <p:cNvGrpSpPr/>
            <p:nvPr/>
          </p:nvGrpSpPr>
          <p:grpSpPr>
            <a:xfrm>
              <a:off x="557309" y="1137660"/>
              <a:ext cx="1603137" cy="1546319"/>
              <a:chOff x="647332" y="563114"/>
              <a:chExt cx="1603137" cy="154631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79" y="563114"/>
                <a:ext cx="1260290" cy="12602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332" y="927965"/>
                <a:ext cx="1181468" cy="1181468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723569" y="763325"/>
              <a:ext cx="115608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  <a:endParaRPr lang="ru-RU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72354" y="163116"/>
            <a:ext cx="1630661" cy="1556996"/>
            <a:chOff x="2772354" y="163116"/>
            <a:chExt cx="1630661" cy="1556996"/>
          </a:xfrm>
        </p:grpSpPr>
        <p:grpSp>
          <p:nvGrpSpPr>
            <p:cNvPr id="32" name="Group 31"/>
            <p:cNvGrpSpPr/>
            <p:nvPr/>
          </p:nvGrpSpPr>
          <p:grpSpPr>
            <a:xfrm>
              <a:off x="2963480" y="536353"/>
              <a:ext cx="1439535" cy="1183759"/>
              <a:chOff x="3497655" y="445739"/>
              <a:chExt cx="1439535" cy="1183759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8571" b="71587" l="40917" r="60917">
                            <a14:foregroundMark x1="51750" y1="35397" x2="51750" y2="353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97" t="31681" r="41281" b="30820"/>
              <a:stretch/>
            </p:blipFill>
            <p:spPr>
              <a:xfrm>
                <a:off x="4088610" y="445739"/>
                <a:ext cx="848580" cy="964452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7655" y="669696"/>
                <a:ext cx="959802" cy="959802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2772354" y="163116"/>
              <a:ext cx="123623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Linux/</a:t>
              </a:r>
              <a:r>
                <a:rPr lang="en-US" dirty="0" err="1"/>
                <a:t>osX</a:t>
              </a:r>
              <a:endParaRPr lang="ru-RU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797004" y="163116"/>
            <a:ext cx="1270047" cy="1357145"/>
            <a:chOff x="5797004" y="163116"/>
            <a:chExt cx="1270047" cy="135714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004" y="579442"/>
              <a:ext cx="940819" cy="940819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178666" y="163116"/>
              <a:ext cx="888385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Mobile</a:t>
              </a:r>
              <a:endParaRPr lang="ru-RU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31741" y="4357425"/>
            <a:ext cx="3167561" cy="1660733"/>
            <a:chOff x="8131812" y="716362"/>
            <a:chExt cx="3167561" cy="166073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812" y="1137660"/>
              <a:ext cx="1630835" cy="123943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356212" y="716362"/>
              <a:ext cx="1943161" cy="6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Embedded/</a:t>
              </a:r>
            </a:p>
            <a:p>
              <a:r>
                <a:rPr lang="en-US" dirty="0"/>
                <a:t>Microprocessors</a:t>
              </a:r>
              <a:endParaRPr lang="ru-RU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517794" y="419348"/>
            <a:ext cx="1438665" cy="1589810"/>
            <a:chOff x="9577474" y="2309644"/>
            <a:chExt cx="1438665" cy="158981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7474" y="2667071"/>
              <a:ext cx="1232383" cy="123238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0343647" y="2309644"/>
              <a:ext cx="672492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</a:t>
              </a:r>
              <a:endParaRPr lang="ru-RU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133985" y="2402177"/>
            <a:ext cx="2389191" cy="1413789"/>
            <a:chOff x="7847047" y="4438369"/>
            <a:chExt cx="2389191" cy="14137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047" y="4628197"/>
              <a:ext cx="1730427" cy="1223961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9426401" y="4438369"/>
              <a:ext cx="809837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  <a:endParaRPr lang="ru-RU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79335" y="4430841"/>
            <a:ext cx="1159434" cy="1635261"/>
            <a:chOff x="5217287" y="4386509"/>
            <a:chExt cx="1159434" cy="163526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287" y="4862336"/>
              <a:ext cx="1159434" cy="115943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5842615" y="4386509"/>
              <a:ext cx="529312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IoT</a:t>
              </a:r>
              <a:endParaRPr lang="ru-RU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659265" y="4476291"/>
            <a:ext cx="1730393" cy="1655533"/>
            <a:chOff x="2609976" y="4410569"/>
            <a:chExt cx="1730393" cy="165553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976" y="4818003"/>
              <a:ext cx="1248099" cy="1248099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384658" y="4410569"/>
              <a:ext cx="95571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Games</a:t>
              </a:r>
              <a:endParaRPr lang="ru-RU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9853" y="3400930"/>
            <a:ext cx="2458115" cy="1735685"/>
            <a:chOff x="589853" y="3400930"/>
            <a:chExt cx="2458115" cy="1735685"/>
          </a:xfrm>
        </p:grpSpPr>
        <p:grpSp>
          <p:nvGrpSpPr>
            <p:cNvPr id="37" name="Group 36"/>
            <p:cNvGrpSpPr/>
            <p:nvPr/>
          </p:nvGrpSpPr>
          <p:grpSpPr>
            <a:xfrm>
              <a:off x="1261510" y="3815966"/>
              <a:ext cx="1786458" cy="1320649"/>
              <a:chOff x="1808738" y="2897453"/>
              <a:chExt cx="1786458" cy="1320649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209" y="2897453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8738" y="3283263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906" y="3437812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589853" y="3400930"/>
              <a:ext cx="1103187" cy="6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</a:t>
              </a:r>
            </a:p>
            <a:p>
              <a:r>
                <a:rPr lang="en-US" dirty="0"/>
                <a:t>products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589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Windows (desktop)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8" y="2082125"/>
            <a:ext cx="4355184" cy="233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8" y="3247477"/>
            <a:ext cx="4034976" cy="254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34" y="4289843"/>
            <a:ext cx="2893658" cy="2072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246050" y="1406464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WPF</a:t>
            </a:r>
            <a:endParaRPr lang="ru-RU" sz="24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79" y="2400897"/>
            <a:ext cx="2599466" cy="18889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75642" y="1406464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UWP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190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Linux/FreeBSD/</a:t>
            </a:r>
            <a:r>
              <a:rPr lang="en-US" dirty="0" err="1"/>
              <a:t>osX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16" y="4053389"/>
            <a:ext cx="1521847" cy="1681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5"/>
          <a:stretch/>
        </p:blipFill>
        <p:spPr>
          <a:xfrm>
            <a:off x="1719549" y="4053389"/>
            <a:ext cx="1672547" cy="1731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36" y="1344870"/>
            <a:ext cx="1246748" cy="148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9"/>
          <a:stretch/>
        </p:blipFill>
        <p:spPr>
          <a:xfrm>
            <a:off x="7961383" y="4053389"/>
            <a:ext cx="2128686" cy="1741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1794927"/>
            <a:ext cx="2448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.NET Core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07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Mobile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96" y="1723508"/>
            <a:ext cx="2425683" cy="448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02" y="2943628"/>
            <a:ext cx="1290918" cy="2293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89" y="2435526"/>
            <a:ext cx="5048625" cy="3653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2878" r="6986" b="22600"/>
          <a:stretch/>
        </p:blipFill>
        <p:spPr>
          <a:xfrm>
            <a:off x="7528176" y="1331665"/>
            <a:ext cx="2850776" cy="7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3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24" y="1183201"/>
            <a:ext cx="1310885" cy="1310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8" t="26915" r="56836" b="25361"/>
          <a:stretch/>
        </p:blipFill>
        <p:spPr>
          <a:xfrm>
            <a:off x="1839532" y="1389196"/>
            <a:ext cx="1031777" cy="898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2" y="1610957"/>
            <a:ext cx="1855215" cy="45537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flipH="1">
            <a:off x="5384209" y="1238886"/>
            <a:ext cx="188105" cy="225542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Left Brace 9"/>
          <p:cNvSpPr/>
          <p:nvPr/>
        </p:nvSpPr>
        <p:spPr>
          <a:xfrm flipH="1">
            <a:off x="5416867" y="3940492"/>
            <a:ext cx="155448" cy="14843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814784" y="2166532"/>
            <a:ext cx="114165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838829" y="4492814"/>
            <a:ext cx="11176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  <a:endParaRPr lang="ru-RU" dirty="0"/>
          </a:p>
        </p:txBody>
      </p:sp>
      <p:sp>
        <p:nvSpPr>
          <p:cNvPr id="13" name="Rounded Rectangle 12"/>
          <p:cNvSpPr/>
          <p:nvPr/>
        </p:nvSpPr>
        <p:spPr>
          <a:xfrm>
            <a:off x="2692962" y="4300661"/>
            <a:ext cx="1762551" cy="914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Web API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83581" y="4316013"/>
            <a:ext cx="1889505" cy="914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ASP.Net</a:t>
            </a:r>
            <a:r>
              <a:rPr lang="en-US" sz="1800" dirty="0">
                <a:solidFill>
                  <a:schemeClr val="tx1"/>
                </a:solidFill>
              </a:rPr>
              <a:t> MVC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67" y="2494086"/>
            <a:ext cx="1143000" cy="1143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6" y="2356360"/>
            <a:ext cx="1404258" cy="140425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409264" y="3065586"/>
            <a:ext cx="3119765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More 300 providers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From $1.00 USD/Month </a:t>
            </a:r>
            <a:endParaRPr lang="en-US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09264" y="2546188"/>
            <a:ext cx="280237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  <a:hlinkClick r:id="rId7"/>
              </a:rPr>
              <a:t>https://hosting.asp.net</a:t>
            </a:r>
            <a:r>
              <a:rPr lang="en-US" dirty="0">
                <a:latin typeface="Trebuchet MS" panose="020B0603020202020204" pitchFamily="34" charset="0"/>
              </a:rPr>
              <a:t> 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89360" y="1523559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Hosting</a:t>
            </a:r>
            <a:endParaRPr lang="ru-RU" sz="28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9264" y="4179677"/>
            <a:ext cx="3044423" cy="1857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In Russia:</a:t>
            </a:r>
          </a:p>
          <a:p>
            <a:endParaRPr lang="en-US" sz="2000" dirty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8"/>
              </a:rPr>
              <a:t>https://fozzy.com</a:t>
            </a:r>
            <a:endParaRPr lang="en-US" dirty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9"/>
              </a:rPr>
              <a:t>http://www.1gb.ru/</a:t>
            </a:r>
            <a:r>
              <a:rPr lang="en-US" dirty="0">
                <a:latin typeface="Trebuchet MS" panose="020B0603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10"/>
              </a:rPr>
              <a:t>https://masterhost.ru/</a:t>
            </a:r>
            <a:endParaRPr lang="en-US" dirty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… 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66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Cloud: Azure / AWS</a:t>
            </a:r>
            <a:endParaRPr lang="ru-RU" dirty="0"/>
          </a:p>
        </p:txBody>
      </p:sp>
      <p:sp>
        <p:nvSpPr>
          <p:cNvPr id="4" name="Content Placeholder 27"/>
          <p:cNvSpPr txBox="1">
            <a:spLocks/>
          </p:cNvSpPr>
          <p:nvPr/>
        </p:nvSpPr>
        <p:spPr>
          <a:xfrm>
            <a:off x="7214390" y="2363317"/>
            <a:ext cx="4589612" cy="3101334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>
                <a:latin typeface="Trebuchet MS" panose="020B0603020202020204" pitchFamily="34" charset="0"/>
              </a:rPr>
              <a:t>Cloud computing</a:t>
            </a:r>
            <a:r>
              <a:rPr lang="en-US" sz="2000" dirty="0">
                <a:latin typeface="Trebuchet MS" panose="020B0603020202020204" pitchFamily="34" charset="0"/>
              </a:rPr>
              <a:t> is a type of Internet-based computing that provides shared computer processing resources and data to computers and other devices on demand.</a:t>
            </a:r>
          </a:p>
          <a:p>
            <a:pPr marL="0" indent="0">
              <a:buFont typeface="Arial"/>
              <a:buNone/>
            </a:pPr>
            <a:endParaRPr lang="en-US" sz="2000" dirty="0">
              <a:latin typeface="Trebuchet MS" panose="020B0603020202020204" pitchFamily="34" charset="0"/>
            </a:endParaRPr>
          </a:p>
          <a:p>
            <a:pPr marL="0" indent="0" algn="r">
              <a:buFont typeface="Arial"/>
              <a:buNone/>
            </a:pPr>
            <a:r>
              <a:rPr lang="en-US" sz="2000" dirty="0">
                <a:latin typeface="Trebuchet MS" panose="020B0603020202020204" pitchFamily="34" charset="0"/>
                <a:hlinkClick r:id="rId2"/>
              </a:rPr>
              <a:t>Wikipedia</a:t>
            </a: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6" y="1337087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93" y="2205332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74" y="1185992"/>
            <a:ext cx="780290" cy="780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08" y="3151462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26" y="5416693"/>
            <a:ext cx="780290" cy="780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03" y="1323537"/>
            <a:ext cx="780290" cy="7802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2" y="2317113"/>
            <a:ext cx="780290" cy="780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31" y="2595477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41" y="3140556"/>
            <a:ext cx="780290" cy="780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95" y="5208243"/>
            <a:ext cx="780290" cy="7802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37" y="5426322"/>
            <a:ext cx="780290" cy="780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102" y="5421709"/>
            <a:ext cx="780290" cy="7802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28" y="3760908"/>
            <a:ext cx="780290" cy="780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97" y="3476113"/>
            <a:ext cx="780290" cy="7802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71" y="4061995"/>
            <a:ext cx="780290" cy="7802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42" y="1973172"/>
            <a:ext cx="780290" cy="7802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30" y="1241882"/>
            <a:ext cx="780290" cy="7802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37" y="3524360"/>
            <a:ext cx="780290" cy="7802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6" y="3097403"/>
            <a:ext cx="780290" cy="7802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60" y="4179913"/>
            <a:ext cx="780290" cy="7802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16" y="2156350"/>
            <a:ext cx="780290" cy="7802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69" y="4146049"/>
            <a:ext cx="780290" cy="7802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40" y="4077429"/>
            <a:ext cx="780290" cy="7802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59" y="1436955"/>
            <a:ext cx="780290" cy="7802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86" y="5079112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3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Embedded / Microprocessors</a:t>
            </a:r>
            <a:endParaRPr lang="ru-RU" dirty="0"/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6556273" y="2303898"/>
            <a:ext cx="5456972" cy="3702556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latin typeface="Trebuchet MS" panose="020B0603020202020204" pitchFamily="34" charset="0"/>
              </a:rPr>
              <a:t>Very small </a:t>
            </a:r>
            <a:r>
              <a:rPr lang="en-US" sz="2000" dirty="0" err="1">
                <a:latin typeface="Trebuchet MS" panose="020B0603020202020204" pitchFamily="34" charset="0"/>
              </a:rPr>
              <a:t>.Net</a:t>
            </a:r>
            <a:r>
              <a:rPr lang="en-US" sz="2000" dirty="0">
                <a:latin typeface="Trebuchet MS" panose="020B0603020202020204" pitchFamily="34" charset="0"/>
              </a:rPr>
              <a:t> Framework:  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Work on a microcontrollers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No OS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Direct access to I/O ports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C#/</a:t>
            </a:r>
            <a:r>
              <a:rPr lang="en-US" sz="2000" dirty="0" err="1">
                <a:latin typeface="Trebuchet MS" panose="020B0603020202020204" pitchFamily="34" charset="0"/>
              </a:rPr>
              <a:t>VB.Net</a:t>
            </a:r>
            <a:r>
              <a:rPr lang="en-US" sz="2000" dirty="0">
                <a:latin typeface="Trebuchet MS" panose="020B0603020202020204" pitchFamily="34" charset="0"/>
              </a:rPr>
              <a:t>, small FCL subset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Visual Studio support (build, deploy, debug)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Open Source / Free</a:t>
            </a:r>
          </a:p>
          <a:p>
            <a:pPr lvl="1"/>
            <a:r>
              <a:rPr lang="en-US" sz="1800" dirty="0">
                <a:latin typeface="Trebuchet MS" panose="020B0603020202020204" pitchFamily="34" charset="0"/>
                <a:hlinkClick r:id="rId2"/>
              </a:rPr>
              <a:t>http://netmf.codeplex.com/</a:t>
            </a:r>
            <a:r>
              <a:rPr lang="en-US" sz="1800" dirty="0">
                <a:latin typeface="Trebuchet MS" panose="020B0603020202020204" pitchFamily="34" charset="0"/>
              </a:rPr>
              <a:t> </a:t>
            </a:r>
          </a:p>
          <a:p>
            <a:pPr marL="0" indent="0">
              <a:buFont typeface="Arial"/>
              <a:buNone/>
            </a:pP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559" y="188881"/>
            <a:ext cx="1576975" cy="148761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97102" y="1676494"/>
            <a:ext cx="3671445" cy="4329960"/>
            <a:chOff x="7682355" y="1313785"/>
            <a:chExt cx="3671445" cy="43299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2355" y="1313785"/>
              <a:ext cx="3419475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946264" y="4114800"/>
              <a:ext cx="3407536" cy="15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Trebuchet MS" panose="020B0603020202020204" pitchFamily="34" charset="0"/>
                </a:rPr>
                <a:t>STMicro</a:t>
              </a:r>
              <a:r>
                <a:rPr lang="en-US" dirty="0">
                  <a:latin typeface="Trebuchet MS" panose="020B0603020202020204" pitchFamily="34" charset="0"/>
                </a:rPr>
                <a:t> 32-bit microcontroller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rebuchet MS" panose="020B0603020202020204" pitchFamily="34" charset="0"/>
                </a:rPr>
                <a:t>120MHz, Cortex-M3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rebuchet MS" panose="020B0603020202020204" pitchFamily="34" charset="0"/>
                </a:rPr>
                <a:t>Code Storage: 192 KB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rebuchet MS" panose="020B0603020202020204" pitchFamily="34" charset="0"/>
                </a:rPr>
                <a:t>RAM: 60 KB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7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IoT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12780" r="10756" b="13137"/>
          <a:stretch/>
        </p:blipFill>
        <p:spPr>
          <a:xfrm>
            <a:off x="8565768" y="1480457"/>
            <a:ext cx="2820688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4" y="3058885"/>
            <a:ext cx="6885213" cy="2754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6032" y="1496570"/>
            <a:ext cx="4216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Windows 10 </a:t>
            </a:r>
            <a:r>
              <a:rPr lang="en-US" sz="3200" b="1" dirty="0" err="1"/>
              <a:t>IoT</a:t>
            </a:r>
            <a:r>
              <a:rPr lang="en-US" sz="3200" b="1" dirty="0"/>
              <a:t> Core</a:t>
            </a:r>
            <a:endParaRPr lang="ru-RU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9123154" y="3553570"/>
            <a:ext cx="17059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Raspberry Pi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66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Myths?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0" y="1190296"/>
            <a:ext cx="302768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4667" y1="50543" x2="74667" y2="50543"/>
                        <a14:foregroundMark x1="75667" y1="13043" x2="75667" y2="13043"/>
                        <a14:foregroundMark x1="78667" y1="45652" x2="78667" y2="45652"/>
                        <a14:foregroundMark x1="78333" y1="33696" x2="78333" y2="33696"/>
                        <a14:foregroundMark x1="79000" y1="28804" x2="79000" y2="28804"/>
                        <a14:foregroundMark x1="69333" y1="55435" x2="69333" y2="55435"/>
                        <a14:foregroundMark x1="67000" y1="70109" x2="67000" y2="70109"/>
                        <a14:foregroundMark x1="56667" y1="64674" x2="56667" y2="64674"/>
                        <a14:foregroundMark x1="59000" y1="63587" x2="59000" y2="63587"/>
                        <a14:foregroundMark x1="55667" y1="63043" x2="55667" y2="63043"/>
                        <a14:foregroundMark x1="64000" y1="77717" x2="64000" y2="77717"/>
                        <a14:foregroundMark x1="64000" y1="83696" x2="64000" y2="83696"/>
                        <a14:foregroundMark x1="63667" y1="90761" x2="63667" y2="90761"/>
                        <a14:foregroundMark x1="80333" y1="53261" x2="80333" y2="53261"/>
                        <a14:foregroundMark x1="93667" y1="49457" x2="93667" y2="49457"/>
                        <a14:foregroundMark x1="91333" y1="29891" x2="91333" y2="29891"/>
                        <a14:foregroundMark x1="69333" y1="73913" x2="69333" y2="73913"/>
                        <a14:foregroundMark x1="71000" y1="77717" x2="71000" y2="77717"/>
                        <a14:foregroundMark x1="70333" y1="68478" x2="70333" y2="68478"/>
                        <a14:foregroundMark x1="88333" y1="52717" x2="88333" y2="52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24" y="1084864"/>
            <a:ext cx="4102032" cy="25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7" b="99200" l="0" r="100000">
                        <a14:foregroundMark x1="29482" y1="85867" x2="29482" y2="85867"/>
                        <a14:foregroundMark x1="37649" y1="77867" x2="37649" y2="77867"/>
                        <a14:foregroundMark x1="41633" y1="82133" x2="41633" y2="82133"/>
                        <a14:foregroundMark x1="27291" y1="15467" x2="27291" y2="15467"/>
                        <a14:foregroundMark x1="77888" y1="17067" x2="77888" y2="17067"/>
                        <a14:foregroundMark x1="3984" y1="30933" x2="3984" y2="30933"/>
                        <a14:foregroundMark x1="8964" y1="29333" x2="8964" y2="29333"/>
                        <a14:foregroundMark x1="10956" y1="28800" x2="10956" y2="28800"/>
                        <a14:foregroundMark x1="16335" y1="27467" x2="16335" y2="27467"/>
                        <a14:foregroundMark x1="17530" y1="22933" x2="17530" y2="22933"/>
                        <a14:foregroundMark x1="17530" y1="17067" x2="17530" y2="17067"/>
                        <a14:foregroundMark x1="3984" y1="67733" x2="3984" y2="67733"/>
                        <a14:foregroundMark x1="3386" y1="61600" x2="3386" y2="61600"/>
                        <a14:foregroundMark x1="6773" y1="54667" x2="6773" y2="54667"/>
                        <a14:foregroundMark x1="5179" y1="52800" x2="5179" y2="52800"/>
                        <a14:foregroundMark x1="5976" y1="48533" x2="5976" y2="48533"/>
                        <a14:foregroundMark x1="8765" y1="50400" x2="8765" y2="50400"/>
                        <a14:foregroundMark x1="10159" y1="46133" x2="10159" y2="46133"/>
                        <a14:foregroundMark x1="4582" y1="41333" x2="4582" y2="41333"/>
                        <a14:foregroundMark x1="8167" y1="35200" x2="8167" y2="35200"/>
                        <a14:foregroundMark x1="29084" y1="77333" x2="29084" y2="77333"/>
                        <a14:foregroundMark x1="35657" y1="70667" x2="35657" y2="70667"/>
                        <a14:foregroundMark x1="24502" y1="72000" x2="24502" y2="72000"/>
                        <a14:foregroundMark x1="92430" y1="88533" x2="92430" y2="88533"/>
                        <a14:foregroundMark x1="95618" y1="32000" x2="95618" y2="32000"/>
                        <a14:foregroundMark x1="74502" y1="8533" x2="74502" y2="8533"/>
                        <a14:foregroundMark x1="24104" y1="74667" x2="24104" y2="74667"/>
                        <a14:foregroundMark x1="22709" y1="77067" x2="22709" y2="77067"/>
                        <a14:backgroundMark x1="91235" y1="5333" x2="91235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29" y="2613133"/>
            <a:ext cx="478155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67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Entertainment / Games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8" y="989704"/>
            <a:ext cx="2849580" cy="1602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2" y="2592593"/>
            <a:ext cx="3218434" cy="2098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8" y="3785647"/>
            <a:ext cx="4380928" cy="2501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82" y="1949120"/>
            <a:ext cx="2088552" cy="117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t="25385" r="6076" b="15641"/>
          <a:stretch/>
        </p:blipFill>
        <p:spPr>
          <a:xfrm>
            <a:off x="8762620" y="4461528"/>
            <a:ext cx="3048000" cy="147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0458">
            <a:off x="6580229" y="2954847"/>
            <a:ext cx="339047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64FC0-5DA0-47C4-8C0A-80F11ADF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921AE-DE7E-4D66-AAA7-8F039F2C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9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– it’s very expensive</a:t>
            </a:r>
            <a:r>
              <a:rPr lang="ru-RU" dirty="0"/>
              <a:t>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092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69" y="1644661"/>
            <a:ext cx="1866900" cy="1227035"/>
          </a:xfrm>
          <a:prstGeom prst="rect">
            <a:avLst/>
          </a:prstGeom>
        </p:spPr>
      </p:pic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907909"/>
              </p:ext>
            </p:extLst>
          </p:nvPr>
        </p:nvGraphicFramePr>
        <p:xfrm>
          <a:off x="5765800" y="1155700"/>
          <a:ext cx="5915049" cy="4856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It’s Free???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" y="1270466"/>
            <a:ext cx="987713" cy="987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51" y="3925945"/>
            <a:ext cx="1585232" cy="1270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2878" r="6986" b="22600"/>
          <a:stretch/>
        </p:blipFill>
        <p:spPr>
          <a:xfrm>
            <a:off x="446923" y="2871696"/>
            <a:ext cx="3937299" cy="10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paid books and courses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663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eBooks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509083" y="1550072"/>
            <a:ext cx="408316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https://mva.microsoft.com/ebooks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60" y="1009019"/>
            <a:ext cx="1061097" cy="129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36" y="1773902"/>
            <a:ext cx="1061036" cy="1292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52" y="1434171"/>
            <a:ext cx="1070742" cy="1292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18" y="1127635"/>
            <a:ext cx="1061035" cy="12925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9083" y="1092561"/>
            <a:ext cx="307007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Free from Microsoft Press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2962232" y="3427804"/>
            <a:ext cx="53594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https://www.red-gate.com/community/books/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2962232" y="3048148"/>
            <a:ext cx="226696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Free from Red Get</a:t>
            </a:r>
            <a:endParaRPr lang="ru-R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24" y="3151930"/>
            <a:ext cx="1067415" cy="15104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475" y="3415999"/>
            <a:ext cx="1377145" cy="1377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57" y="2767999"/>
            <a:ext cx="1058400" cy="129600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37158" y="4876287"/>
            <a:ext cx="3350597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Special offers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30% to 50 % discount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71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319132"/>
            <a:ext cx="2095500" cy="457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0" y="1837682"/>
            <a:ext cx="25477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http://www.intuit.ru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1746" r="6000" b="23651"/>
          <a:stretch/>
        </p:blipFill>
        <p:spPr>
          <a:xfrm>
            <a:off x="476250" y="2830125"/>
            <a:ext cx="2185733" cy="72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69116" y="3685525"/>
            <a:ext cx="322235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https://mva.microsoft.com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4571660"/>
            <a:ext cx="2000250" cy="1009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0241" y="5533368"/>
            <a:ext cx="341471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https://channel9.msdn.com/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238169"/>
            <a:ext cx="2257425" cy="619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24712" y="1837682"/>
            <a:ext cx="312643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https://www.techdays.ru/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9" b="25651"/>
          <a:stretch/>
        </p:blipFill>
        <p:spPr>
          <a:xfrm>
            <a:off x="5691187" y="2905125"/>
            <a:ext cx="2124075" cy="7048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54921" y="3694400"/>
            <a:ext cx="346601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2"/>
              </a:rPr>
              <a:t>https://msdn.microsoft.com/</a:t>
            </a:r>
            <a:endParaRPr lang="ru-RU" dirty="0"/>
          </a:p>
        </p:txBody>
      </p:sp>
      <p:sp>
        <p:nvSpPr>
          <p:cNvPr id="13" name="Rectangle 12"/>
          <p:cNvSpPr/>
          <p:nvPr/>
        </p:nvSpPr>
        <p:spPr>
          <a:xfrm>
            <a:off x="7054921" y="4200910"/>
            <a:ext cx="416812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3"/>
              </a:rPr>
              <a:t>https://msdn.microsoft.com/library</a:t>
            </a:r>
            <a:endParaRPr lang="ru-RU" dirty="0"/>
          </a:p>
        </p:txBody>
      </p:sp>
      <p:sp>
        <p:nvSpPr>
          <p:cNvPr id="14" name="Rectangle 13"/>
          <p:cNvSpPr/>
          <p:nvPr/>
        </p:nvSpPr>
        <p:spPr>
          <a:xfrm>
            <a:off x="7054921" y="4789222"/>
            <a:ext cx="460414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4"/>
              </a:rPr>
              <a:t>https://msdn.microsoft.com/magazine/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2971488" y="1064733"/>
            <a:ext cx="373820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RU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1488" y="2549766"/>
            <a:ext cx="60946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EN,RU</a:t>
            </a:r>
            <a:endParaRPr lang="ru-RU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71488" y="4702051"/>
            <a:ext cx="36420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EN</a:t>
            </a:r>
            <a:endParaRPr lang="ru-RU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29616" y="1080402"/>
            <a:ext cx="373820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RU</a:t>
            </a:r>
            <a:endParaRPr lang="ru-RU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529616" y="2850189"/>
            <a:ext cx="36420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EN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89967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545" y="2795826"/>
            <a:ext cx="10515600" cy="1325563"/>
          </a:xfrm>
        </p:spPr>
        <p:txBody>
          <a:bodyPr/>
          <a:lstStyle/>
          <a:p>
            <a:r>
              <a:rPr lang="en-US" dirty="0"/>
              <a:t>Microsoft make nothing for Education and Science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678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Students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t="34733" r="5250" b="34731"/>
          <a:stretch/>
        </p:blipFill>
        <p:spPr>
          <a:xfrm>
            <a:off x="523875" y="1447801"/>
            <a:ext cx="2905125" cy="469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1323" y="2167250"/>
            <a:ext cx="403693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https://www.microsoftimagine.ru/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1151323" y="4588109"/>
            <a:ext cx="362471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https://imagine.microsoft.com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50" y="2816178"/>
            <a:ext cx="4666428" cy="311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0193" y="2467233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IzHard</a:t>
            </a:r>
            <a:endParaRPr lang="ru-RU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523929"/>
            <a:ext cx="2095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7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Scientists / researchers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3949468" y="1838827"/>
            <a:ext cx="369844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https://research.microsoft.com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072" r="7708" b="25357"/>
          <a:stretch/>
        </p:blipFill>
        <p:spPr>
          <a:xfrm>
            <a:off x="790575" y="1355936"/>
            <a:ext cx="2790825" cy="965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01" y="2837952"/>
            <a:ext cx="4462415" cy="306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9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Myths in real life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50" y="1271751"/>
            <a:ext cx="2693451" cy="4887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38" y="1345324"/>
            <a:ext cx="2369532" cy="2016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925" y="1915510"/>
            <a:ext cx="3048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60" y="3774037"/>
            <a:ext cx="1745578" cy="2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93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don’t like Open</a:t>
            </a:r>
            <a:r>
              <a:rPr lang="ru-RU" dirty="0"/>
              <a:t> </a:t>
            </a:r>
            <a:r>
              <a:rPr lang="en-US" dirty="0"/>
              <a:t>Source</a:t>
            </a:r>
            <a:r>
              <a:rPr lang="ru-RU" dirty="0"/>
              <a:t> </a:t>
            </a:r>
            <a:r>
              <a:rPr lang="en-US" dirty="0"/>
              <a:t>and standards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18397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source: </a:t>
            </a:r>
            <a:r>
              <a:rPr lang="en-US" dirty="0" err="1"/>
              <a:t>.Net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83476" y="1418897"/>
            <a:ext cx="250312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– is Open Source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1285872" y="2284762"/>
            <a:ext cx="464742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https://referencesource.microsoft.com/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38" y="1234143"/>
            <a:ext cx="4557335" cy="2644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654" y="3826664"/>
            <a:ext cx="125438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1285872" y="4502701"/>
            <a:ext cx="433484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https://github.com/microsoft/dotnet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377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Source: organizations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3" y="1205290"/>
            <a:ext cx="3789661" cy="15458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8669" y="1724220"/>
            <a:ext cx="213071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Platinum Sponsor</a:t>
            </a:r>
            <a:endParaRPr lang="ru-RU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65" y="2677616"/>
            <a:ext cx="2970337" cy="14401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13604" y="3245335"/>
            <a:ext cx="21515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Platinum Member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9" y="4329829"/>
            <a:ext cx="6421821" cy="13602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20348" y="4584784"/>
            <a:ext cx="9220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Owner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6605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15007" y="1460938"/>
            <a:ext cx="325762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200 projects on GitHub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1358620" y="2281370"/>
            <a:ext cx="41264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https://opensource.microsoft.com/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8467906" y="1329604"/>
            <a:ext cx="315996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Microsoft Cognitive Toolkit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8467906" y="2132497"/>
            <a:ext cx="137050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TypeScript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5914548" y="1650766"/>
            <a:ext cx="225305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Visual Studio Code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1354365" y="4815724"/>
            <a:ext cx="32674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http://www.codeplex.com/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15007" y="4097646"/>
            <a:ext cx="28440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 </a:t>
            </a:r>
            <a:r>
              <a:rPr lang="en-US" dirty="0" err="1"/>
              <a:t>OpenSource</a:t>
            </a:r>
            <a:r>
              <a:rPr lang="en-US" dirty="0"/>
              <a:t> hosting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03" y="3969872"/>
            <a:ext cx="6718411" cy="20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82B425-5896-4065-9A4F-EBDEA70D6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DF009-B722-4C6C-A7A2-781F936E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545" y="2190749"/>
            <a:ext cx="3668109" cy="3668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65E470-70FC-42A8-A8A1-5AE3EBA69F99}"/>
              </a:ext>
            </a:extLst>
          </p:cNvPr>
          <p:cNvSpPr/>
          <p:nvPr/>
        </p:nvSpPr>
        <p:spPr>
          <a:xfrm>
            <a:off x="1222807" y="1238553"/>
            <a:ext cx="9746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https://github.com/AlexanderSokolov1/Todo</a:t>
            </a:r>
          </a:p>
        </p:txBody>
      </p:sp>
    </p:spTree>
    <p:extLst>
      <p:ext uri="{BB962C8B-B14F-4D97-AF65-F5344CB8AC3E}">
        <p14:creationId xmlns:p14="http://schemas.microsoft.com/office/powerpoint/2010/main" val="828828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66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Myths in IT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752266" y="1462924"/>
            <a:ext cx="160653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TIOBE Index 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783" y="1842580"/>
            <a:ext cx="5999632" cy="3743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225" y="2182988"/>
            <a:ext cx="435914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https://www.tiobe.com/tiobe-index/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744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530068"/>
              </p:ext>
            </p:extLst>
          </p:nvPr>
        </p:nvGraphicFramePr>
        <p:xfrm>
          <a:off x="480484" y="1439864"/>
          <a:ext cx="11119104" cy="451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Myths in 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2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384222"/>
            <a:ext cx="11564006" cy="1325563"/>
          </a:xfrm>
        </p:spPr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– its: language / library / interpreter…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283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0486" y="309100"/>
            <a:ext cx="107969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rebuchet MS" panose="020B0603020202020204" pitchFamily="34" charset="0"/>
              </a:rPr>
              <a:t>.NET Framework - is a software framework developed by Microsoft. It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Trebuchet MS" panose="020B0603020202020204" pitchFamily="34" charset="0"/>
              </a:rPr>
              <a:t>a large class library named </a:t>
            </a:r>
            <a:r>
              <a:rPr lang="en-US" sz="1600" b="1" i="1" dirty="0">
                <a:latin typeface="Trebuchet MS" panose="020B0603020202020204" pitchFamily="34" charset="0"/>
              </a:rPr>
              <a:t>Framework Class Library (FCL)</a:t>
            </a:r>
            <a:r>
              <a:rPr lang="en-US" sz="1600" i="1" dirty="0">
                <a:latin typeface="Trebuchet MS" panose="020B0603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i="1" dirty="0">
                <a:latin typeface="Trebuchet MS" panose="020B0603020202020204" pitchFamily="34" charset="0"/>
              </a:rPr>
              <a:t>language interoperability </a:t>
            </a:r>
            <a:r>
              <a:rPr lang="en-US" sz="1600" i="1" dirty="0">
                <a:latin typeface="Trebuchet MS" panose="020B0603020202020204" pitchFamily="34" charset="0"/>
              </a:rPr>
              <a:t>across several programming languages.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i="1" dirty="0">
              <a:latin typeface="Trebuchet MS" panose="020B0603020202020204" pitchFamily="34" charset="0"/>
            </a:endParaRPr>
          </a:p>
          <a:p>
            <a:r>
              <a:rPr lang="en-US" sz="1600" i="1" dirty="0">
                <a:latin typeface="Trebuchet MS" panose="020B0603020202020204" pitchFamily="34" charset="0"/>
              </a:rPr>
              <a:t>Programs written for .NET Framework execute in </a:t>
            </a:r>
            <a:r>
              <a:rPr lang="en-US" sz="1600" b="1" i="1" dirty="0">
                <a:latin typeface="Trebuchet MS" panose="020B0603020202020204" pitchFamily="34" charset="0"/>
              </a:rPr>
              <a:t>Common Language Runtime (CLR)</a:t>
            </a:r>
            <a:r>
              <a:rPr lang="en-US" sz="1600" i="1" dirty="0">
                <a:latin typeface="Trebuchet MS" panose="020B0603020202020204" pitchFamily="34" charset="0"/>
              </a:rPr>
              <a:t>, an application virtual machine that provides: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Trebuchet MS" panose="020B0603020202020204" pitchFamily="34" charset="0"/>
              </a:rPr>
              <a:t>security,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Trebuchet MS" panose="020B0603020202020204" pitchFamily="34" charset="0"/>
              </a:rPr>
              <a:t>memory management,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Trebuchet MS" panose="020B0603020202020204" pitchFamily="34" charset="0"/>
              </a:rPr>
              <a:t>and exception handling. </a:t>
            </a:r>
          </a:p>
          <a:p>
            <a:r>
              <a:rPr lang="en-US" sz="1600" i="1" dirty="0">
                <a:latin typeface="Trebuchet MS" panose="020B0603020202020204" pitchFamily="34" charset="0"/>
              </a:rPr>
              <a:t>As such, computer code written using .NET Framework is called "</a:t>
            </a:r>
            <a:r>
              <a:rPr lang="en-US" sz="1600" b="1" i="1" dirty="0">
                <a:latin typeface="Trebuchet MS" panose="020B0603020202020204" pitchFamily="34" charset="0"/>
              </a:rPr>
              <a:t>managed code</a:t>
            </a:r>
            <a:r>
              <a:rPr lang="en-US" sz="1600" i="1" dirty="0">
                <a:latin typeface="Trebuchet MS" panose="020B0603020202020204" pitchFamily="34" charset="0"/>
              </a:rPr>
              <a:t>".</a:t>
            </a:r>
          </a:p>
          <a:p>
            <a:pPr algn="r"/>
            <a:r>
              <a:rPr lang="en-US" sz="1600" i="1" dirty="0">
                <a:latin typeface="Trebuchet MS" panose="020B0603020202020204" pitchFamily="34" charset="0"/>
              </a:rPr>
              <a:t>Wikipedia</a:t>
            </a:r>
            <a:endParaRPr lang="ru-RU" sz="1600" i="1" dirty="0">
              <a:latin typeface="Trebuchet MS" panose="020B0603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58016" y="5729881"/>
            <a:ext cx="9544008" cy="566383"/>
          </a:xfrm>
          <a:custGeom>
            <a:avLst/>
            <a:gdLst>
              <a:gd name="connsiteX0" fmla="*/ 0 w 9544008"/>
              <a:gd name="connsiteY0" fmla="*/ 45581 h 455805"/>
              <a:gd name="connsiteX1" fmla="*/ 45581 w 9544008"/>
              <a:gd name="connsiteY1" fmla="*/ 0 h 455805"/>
              <a:gd name="connsiteX2" fmla="*/ 9498428 w 9544008"/>
              <a:gd name="connsiteY2" fmla="*/ 0 h 455805"/>
              <a:gd name="connsiteX3" fmla="*/ 9544009 w 9544008"/>
              <a:gd name="connsiteY3" fmla="*/ 45581 h 455805"/>
              <a:gd name="connsiteX4" fmla="*/ 9544008 w 9544008"/>
              <a:gd name="connsiteY4" fmla="*/ 410225 h 455805"/>
              <a:gd name="connsiteX5" fmla="*/ 9498427 w 9544008"/>
              <a:gd name="connsiteY5" fmla="*/ 455806 h 455805"/>
              <a:gd name="connsiteX6" fmla="*/ 45581 w 9544008"/>
              <a:gd name="connsiteY6" fmla="*/ 455805 h 455805"/>
              <a:gd name="connsiteX7" fmla="*/ 0 w 9544008"/>
              <a:gd name="connsiteY7" fmla="*/ 410224 h 455805"/>
              <a:gd name="connsiteX8" fmla="*/ 0 w 9544008"/>
              <a:gd name="connsiteY8" fmla="*/ 45581 h 4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4008" h="455805">
                <a:moveTo>
                  <a:pt x="0" y="45581"/>
                </a:moveTo>
                <a:cubicBezTo>
                  <a:pt x="0" y="20407"/>
                  <a:pt x="20407" y="0"/>
                  <a:pt x="45581" y="0"/>
                </a:cubicBezTo>
                <a:lnTo>
                  <a:pt x="9498428" y="0"/>
                </a:lnTo>
                <a:cubicBezTo>
                  <a:pt x="9523602" y="0"/>
                  <a:pt x="9544009" y="20407"/>
                  <a:pt x="9544009" y="45581"/>
                </a:cubicBezTo>
                <a:cubicBezTo>
                  <a:pt x="9544009" y="167129"/>
                  <a:pt x="9544008" y="288677"/>
                  <a:pt x="9544008" y="410225"/>
                </a:cubicBezTo>
                <a:cubicBezTo>
                  <a:pt x="9544008" y="435399"/>
                  <a:pt x="9523601" y="455806"/>
                  <a:pt x="9498427" y="455806"/>
                </a:cubicBezTo>
                <a:lnTo>
                  <a:pt x="45581" y="455805"/>
                </a:lnTo>
                <a:cubicBezTo>
                  <a:pt x="20407" y="455805"/>
                  <a:pt x="0" y="435398"/>
                  <a:pt x="0" y="410224"/>
                </a:cubicBezTo>
                <a:lnTo>
                  <a:pt x="0" y="4558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13350" tIns="13350" rIns="13350" bIns="1335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/>
              <a:t>Common Language Runtime (CLR)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067332" y="3804779"/>
            <a:ext cx="7179170" cy="1798269"/>
            <a:chOff x="2067332" y="3804779"/>
            <a:chExt cx="7179170" cy="1798269"/>
          </a:xfrm>
        </p:grpSpPr>
        <p:sp>
          <p:nvSpPr>
            <p:cNvPr id="9" name="Freeform 8"/>
            <p:cNvSpPr/>
            <p:nvPr/>
          </p:nvSpPr>
          <p:spPr>
            <a:xfrm>
              <a:off x="2067332" y="5040924"/>
              <a:ext cx="7179170" cy="562124"/>
            </a:xfrm>
            <a:custGeom>
              <a:avLst/>
              <a:gdLst>
                <a:gd name="connsiteX0" fmla="*/ 0 w 7179170"/>
                <a:gd name="connsiteY0" fmla="*/ 45155 h 451545"/>
                <a:gd name="connsiteX1" fmla="*/ 45155 w 7179170"/>
                <a:gd name="connsiteY1" fmla="*/ 0 h 451545"/>
                <a:gd name="connsiteX2" fmla="*/ 7134016 w 7179170"/>
                <a:gd name="connsiteY2" fmla="*/ 0 h 451545"/>
                <a:gd name="connsiteX3" fmla="*/ 7179171 w 7179170"/>
                <a:gd name="connsiteY3" fmla="*/ 45155 h 451545"/>
                <a:gd name="connsiteX4" fmla="*/ 7179170 w 7179170"/>
                <a:gd name="connsiteY4" fmla="*/ 406391 h 451545"/>
                <a:gd name="connsiteX5" fmla="*/ 7134015 w 7179170"/>
                <a:gd name="connsiteY5" fmla="*/ 451546 h 451545"/>
                <a:gd name="connsiteX6" fmla="*/ 45155 w 7179170"/>
                <a:gd name="connsiteY6" fmla="*/ 451545 h 451545"/>
                <a:gd name="connsiteX7" fmla="*/ 0 w 7179170"/>
                <a:gd name="connsiteY7" fmla="*/ 406390 h 451545"/>
                <a:gd name="connsiteX8" fmla="*/ 0 w 7179170"/>
                <a:gd name="connsiteY8" fmla="*/ 45155 h 45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79170" h="451545">
                  <a:moveTo>
                    <a:pt x="0" y="45155"/>
                  </a:moveTo>
                  <a:cubicBezTo>
                    <a:pt x="0" y="20217"/>
                    <a:pt x="20217" y="0"/>
                    <a:pt x="45155" y="0"/>
                  </a:cubicBezTo>
                  <a:lnTo>
                    <a:pt x="7134016" y="0"/>
                  </a:lnTo>
                  <a:cubicBezTo>
                    <a:pt x="7158954" y="0"/>
                    <a:pt x="7179171" y="20217"/>
                    <a:pt x="7179171" y="45155"/>
                  </a:cubicBezTo>
                  <a:cubicBezTo>
                    <a:pt x="7179171" y="165567"/>
                    <a:pt x="7179170" y="285979"/>
                    <a:pt x="7179170" y="406391"/>
                  </a:cubicBezTo>
                  <a:cubicBezTo>
                    <a:pt x="7179170" y="431329"/>
                    <a:pt x="7158953" y="451546"/>
                    <a:pt x="7134015" y="451546"/>
                  </a:cubicBezTo>
                  <a:lnTo>
                    <a:pt x="45155" y="451545"/>
                  </a:lnTo>
                  <a:cubicBezTo>
                    <a:pt x="20217" y="451545"/>
                    <a:pt x="0" y="431328"/>
                    <a:pt x="0" y="406390"/>
                  </a:cubicBezTo>
                  <a:lnTo>
                    <a:pt x="0" y="45155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3225" tIns="13225" rIns="13225" bIns="13225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Base Class Library (Threading, XML, </a:t>
              </a:r>
              <a:r>
                <a:rPr lang="en-US" sz="1600" kern="1200" dirty="0" err="1"/>
                <a:t>ADO.Net</a:t>
              </a:r>
              <a:r>
                <a:rPr lang="en-US" sz="1600" kern="1200" dirty="0"/>
                <a:t>, Security, …)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067332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err="1"/>
                <a:t>ASP.Net</a:t>
              </a:r>
              <a:r>
                <a:rPr lang="en-US" sz="1600" kern="1200" dirty="0"/>
                <a:t> 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13707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err="1"/>
                <a:t>ASP.Net</a:t>
              </a:r>
              <a:r>
                <a:rPr lang="en-US" sz="1600" kern="1200" dirty="0"/>
                <a:t> MVC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760083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WPF / Win Forms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606458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WCF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52833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Workflow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299208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LINQ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45584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Entity Framework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91959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TPL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8838334" y="3804779"/>
              <a:ext cx="408168" cy="1109312"/>
            </a:xfrm>
            <a:custGeom>
              <a:avLst/>
              <a:gdLst>
                <a:gd name="connsiteX0" fmla="*/ 0 w 408168"/>
                <a:gd name="connsiteY0" fmla="*/ 40817 h 1109312"/>
                <a:gd name="connsiteX1" fmla="*/ 40817 w 408168"/>
                <a:gd name="connsiteY1" fmla="*/ 0 h 1109312"/>
                <a:gd name="connsiteX2" fmla="*/ 367351 w 408168"/>
                <a:gd name="connsiteY2" fmla="*/ 0 h 1109312"/>
                <a:gd name="connsiteX3" fmla="*/ 408168 w 408168"/>
                <a:gd name="connsiteY3" fmla="*/ 40817 h 1109312"/>
                <a:gd name="connsiteX4" fmla="*/ 408168 w 408168"/>
                <a:gd name="connsiteY4" fmla="*/ 1068495 h 1109312"/>
                <a:gd name="connsiteX5" fmla="*/ 367351 w 408168"/>
                <a:gd name="connsiteY5" fmla="*/ 1109312 h 1109312"/>
                <a:gd name="connsiteX6" fmla="*/ 40817 w 408168"/>
                <a:gd name="connsiteY6" fmla="*/ 1109312 h 1109312"/>
                <a:gd name="connsiteX7" fmla="*/ 0 w 408168"/>
                <a:gd name="connsiteY7" fmla="*/ 1068495 h 1109312"/>
                <a:gd name="connsiteX8" fmla="*/ 0 w 408168"/>
                <a:gd name="connsiteY8" fmla="*/ 4081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68" h="1109312">
                  <a:moveTo>
                    <a:pt x="0" y="40817"/>
                  </a:moveTo>
                  <a:cubicBezTo>
                    <a:pt x="0" y="18274"/>
                    <a:pt x="18274" y="0"/>
                    <a:pt x="40817" y="0"/>
                  </a:cubicBezTo>
                  <a:lnTo>
                    <a:pt x="367351" y="0"/>
                  </a:lnTo>
                  <a:cubicBezTo>
                    <a:pt x="389894" y="0"/>
                    <a:pt x="408168" y="18274"/>
                    <a:pt x="408168" y="40817"/>
                  </a:cubicBezTo>
                  <a:lnTo>
                    <a:pt x="408168" y="1068495"/>
                  </a:lnTo>
                  <a:cubicBezTo>
                    <a:pt x="408168" y="1091038"/>
                    <a:pt x="389894" y="1109312"/>
                    <a:pt x="367351" y="1109312"/>
                  </a:cubicBezTo>
                  <a:lnTo>
                    <a:pt x="40817" y="1109312"/>
                  </a:lnTo>
                  <a:cubicBezTo>
                    <a:pt x="18274" y="1109312"/>
                    <a:pt x="0" y="1091038"/>
                    <a:pt x="0" y="1068495"/>
                  </a:cubicBezTo>
                  <a:lnTo>
                    <a:pt x="0" y="40817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11955" tIns="11955" rIns="11955" bIns="11955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/>
                <a:t>…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4733" y="3799598"/>
            <a:ext cx="2277975" cy="1803450"/>
            <a:chOff x="9314733" y="3799598"/>
            <a:chExt cx="2277975" cy="1803450"/>
          </a:xfrm>
        </p:grpSpPr>
        <p:sp>
          <p:nvSpPr>
            <p:cNvPr id="19" name="Freeform 18"/>
            <p:cNvSpPr/>
            <p:nvPr/>
          </p:nvSpPr>
          <p:spPr>
            <a:xfrm>
              <a:off x="9314733" y="5040924"/>
              <a:ext cx="2277975" cy="562124"/>
            </a:xfrm>
            <a:custGeom>
              <a:avLst/>
              <a:gdLst>
                <a:gd name="connsiteX0" fmla="*/ 0 w 2277975"/>
                <a:gd name="connsiteY0" fmla="*/ 45673 h 456726"/>
                <a:gd name="connsiteX1" fmla="*/ 45673 w 2277975"/>
                <a:gd name="connsiteY1" fmla="*/ 0 h 456726"/>
                <a:gd name="connsiteX2" fmla="*/ 2232302 w 2277975"/>
                <a:gd name="connsiteY2" fmla="*/ 0 h 456726"/>
                <a:gd name="connsiteX3" fmla="*/ 2277975 w 2277975"/>
                <a:gd name="connsiteY3" fmla="*/ 45673 h 456726"/>
                <a:gd name="connsiteX4" fmla="*/ 2277975 w 2277975"/>
                <a:gd name="connsiteY4" fmla="*/ 411053 h 456726"/>
                <a:gd name="connsiteX5" fmla="*/ 2232302 w 2277975"/>
                <a:gd name="connsiteY5" fmla="*/ 456726 h 456726"/>
                <a:gd name="connsiteX6" fmla="*/ 45673 w 2277975"/>
                <a:gd name="connsiteY6" fmla="*/ 456726 h 456726"/>
                <a:gd name="connsiteX7" fmla="*/ 0 w 2277975"/>
                <a:gd name="connsiteY7" fmla="*/ 411053 h 456726"/>
                <a:gd name="connsiteX8" fmla="*/ 0 w 2277975"/>
                <a:gd name="connsiteY8" fmla="*/ 45673 h 4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7975" h="456726">
                  <a:moveTo>
                    <a:pt x="0" y="45673"/>
                  </a:moveTo>
                  <a:cubicBezTo>
                    <a:pt x="0" y="20448"/>
                    <a:pt x="20448" y="0"/>
                    <a:pt x="45673" y="0"/>
                  </a:cubicBezTo>
                  <a:lnTo>
                    <a:pt x="2232302" y="0"/>
                  </a:lnTo>
                  <a:cubicBezTo>
                    <a:pt x="2257527" y="0"/>
                    <a:pt x="2277975" y="20448"/>
                    <a:pt x="2277975" y="45673"/>
                  </a:cubicBezTo>
                  <a:lnTo>
                    <a:pt x="2277975" y="411053"/>
                  </a:lnTo>
                  <a:cubicBezTo>
                    <a:pt x="2277975" y="436278"/>
                    <a:pt x="2257527" y="456726"/>
                    <a:pt x="2232302" y="456726"/>
                  </a:cubicBezTo>
                  <a:lnTo>
                    <a:pt x="45673" y="456726"/>
                  </a:lnTo>
                  <a:cubicBezTo>
                    <a:pt x="20448" y="456726"/>
                    <a:pt x="0" y="436278"/>
                    <a:pt x="0" y="411053"/>
                  </a:cubicBezTo>
                  <a:lnTo>
                    <a:pt x="0" y="45673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3377" tIns="13377" rIns="13377" bIns="13377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Common Language specification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9314733" y="3799598"/>
              <a:ext cx="562067" cy="1109312"/>
            </a:xfrm>
            <a:custGeom>
              <a:avLst/>
              <a:gdLst>
                <a:gd name="connsiteX0" fmla="*/ 0 w 562067"/>
                <a:gd name="connsiteY0" fmla="*/ 56207 h 1109312"/>
                <a:gd name="connsiteX1" fmla="*/ 56207 w 562067"/>
                <a:gd name="connsiteY1" fmla="*/ 0 h 1109312"/>
                <a:gd name="connsiteX2" fmla="*/ 505860 w 562067"/>
                <a:gd name="connsiteY2" fmla="*/ 0 h 1109312"/>
                <a:gd name="connsiteX3" fmla="*/ 562067 w 562067"/>
                <a:gd name="connsiteY3" fmla="*/ 56207 h 1109312"/>
                <a:gd name="connsiteX4" fmla="*/ 562067 w 562067"/>
                <a:gd name="connsiteY4" fmla="*/ 1053105 h 1109312"/>
                <a:gd name="connsiteX5" fmla="*/ 505860 w 562067"/>
                <a:gd name="connsiteY5" fmla="*/ 1109312 h 1109312"/>
                <a:gd name="connsiteX6" fmla="*/ 56207 w 562067"/>
                <a:gd name="connsiteY6" fmla="*/ 1109312 h 1109312"/>
                <a:gd name="connsiteX7" fmla="*/ 0 w 562067"/>
                <a:gd name="connsiteY7" fmla="*/ 1053105 h 1109312"/>
                <a:gd name="connsiteX8" fmla="*/ 0 w 562067"/>
                <a:gd name="connsiteY8" fmla="*/ 5620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067" h="1109312">
                  <a:moveTo>
                    <a:pt x="0" y="56207"/>
                  </a:moveTo>
                  <a:cubicBezTo>
                    <a:pt x="0" y="25165"/>
                    <a:pt x="25165" y="0"/>
                    <a:pt x="56207" y="0"/>
                  </a:cubicBezTo>
                  <a:lnTo>
                    <a:pt x="505860" y="0"/>
                  </a:lnTo>
                  <a:cubicBezTo>
                    <a:pt x="536902" y="0"/>
                    <a:pt x="562067" y="25165"/>
                    <a:pt x="562067" y="56207"/>
                  </a:cubicBezTo>
                  <a:lnTo>
                    <a:pt x="562067" y="1053105"/>
                  </a:lnTo>
                  <a:cubicBezTo>
                    <a:pt x="562067" y="1084147"/>
                    <a:pt x="536902" y="1109312"/>
                    <a:pt x="505860" y="1109312"/>
                  </a:cubicBezTo>
                  <a:lnTo>
                    <a:pt x="56207" y="1109312"/>
                  </a:lnTo>
                  <a:cubicBezTo>
                    <a:pt x="25165" y="1109312"/>
                    <a:pt x="0" y="1084147"/>
                    <a:pt x="0" y="1053105"/>
                  </a:cubicBezTo>
                  <a:lnTo>
                    <a:pt x="0" y="5620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6462" tIns="16462" rIns="16462" bIns="16462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/>
                <a:t>C#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910916" y="3799598"/>
              <a:ext cx="562067" cy="1109312"/>
            </a:xfrm>
            <a:custGeom>
              <a:avLst/>
              <a:gdLst>
                <a:gd name="connsiteX0" fmla="*/ 0 w 562067"/>
                <a:gd name="connsiteY0" fmla="*/ 56207 h 1109312"/>
                <a:gd name="connsiteX1" fmla="*/ 56207 w 562067"/>
                <a:gd name="connsiteY1" fmla="*/ 0 h 1109312"/>
                <a:gd name="connsiteX2" fmla="*/ 505860 w 562067"/>
                <a:gd name="connsiteY2" fmla="*/ 0 h 1109312"/>
                <a:gd name="connsiteX3" fmla="*/ 562067 w 562067"/>
                <a:gd name="connsiteY3" fmla="*/ 56207 h 1109312"/>
                <a:gd name="connsiteX4" fmla="*/ 562067 w 562067"/>
                <a:gd name="connsiteY4" fmla="*/ 1053105 h 1109312"/>
                <a:gd name="connsiteX5" fmla="*/ 505860 w 562067"/>
                <a:gd name="connsiteY5" fmla="*/ 1109312 h 1109312"/>
                <a:gd name="connsiteX6" fmla="*/ 56207 w 562067"/>
                <a:gd name="connsiteY6" fmla="*/ 1109312 h 1109312"/>
                <a:gd name="connsiteX7" fmla="*/ 0 w 562067"/>
                <a:gd name="connsiteY7" fmla="*/ 1053105 h 1109312"/>
                <a:gd name="connsiteX8" fmla="*/ 0 w 562067"/>
                <a:gd name="connsiteY8" fmla="*/ 5620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067" h="1109312">
                  <a:moveTo>
                    <a:pt x="0" y="56207"/>
                  </a:moveTo>
                  <a:cubicBezTo>
                    <a:pt x="0" y="25165"/>
                    <a:pt x="25165" y="0"/>
                    <a:pt x="56207" y="0"/>
                  </a:cubicBezTo>
                  <a:lnTo>
                    <a:pt x="505860" y="0"/>
                  </a:lnTo>
                  <a:cubicBezTo>
                    <a:pt x="536902" y="0"/>
                    <a:pt x="562067" y="25165"/>
                    <a:pt x="562067" y="56207"/>
                  </a:cubicBezTo>
                  <a:lnTo>
                    <a:pt x="562067" y="1053105"/>
                  </a:lnTo>
                  <a:cubicBezTo>
                    <a:pt x="562067" y="1084147"/>
                    <a:pt x="536902" y="1109312"/>
                    <a:pt x="505860" y="1109312"/>
                  </a:cubicBezTo>
                  <a:lnTo>
                    <a:pt x="56207" y="1109312"/>
                  </a:lnTo>
                  <a:cubicBezTo>
                    <a:pt x="25165" y="1109312"/>
                    <a:pt x="0" y="1084147"/>
                    <a:pt x="0" y="1053105"/>
                  </a:cubicBezTo>
                  <a:lnTo>
                    <a:pt x="0" y="5620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6462" tIns="16462" rIns="16462" bIns="1646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/>
                <a:t>VB.Net</a:t>
              </a:r>
              <a:endParaRPr lang="en-US" sz="2400" kern="12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0507099" y="3799598"/>
              <a:ext cx="562067" cy="1109312"/>
            </a:xfrm>
            <a:custGeom>
              <a:avLst/>
              <a:gdLst>
                <a:gd name="connsiteX0" fmla="*/ 0 w 562067"/>
                <a:gd name="connsiteY0" fmla="*/ 56207 h 1109312"/>
                <a:gd name="connsiteX1" fmla="*/ 56207 w 562067"/>
                <a:gd name="connsiteY1" fmla="*/ 0 h 1109312"/>
                <a:gd name="connsiteX2" fmla="*/ 505860 w 562067"/>
                <a:gd name="connsiteY2" fmla="*/ 0 h 1109312"/>
                <a:gd name="connsiteX3" fmla="*/ 562067 w 562067"/>
                <a:gd name="connsiteY3" fmla="*/ 56207 h 1109312"/>
                <a:gd name="connsiteX4" fmla="*/ 562067 w 562067"/>
                <a:gd name="connsiteY4" fmla="*/ 1053105 h 1109312"/>
                <a:gd name="connsiteX5" fmla="*/ 505860 w 562067"/>
                <a:gd name="connsiteY5" fmla="*/ 1109312 h 1109312"/>
                <a:gd name="connsiteX6" fmla="*/ 56207 w 562067"/>
                <a:gd name="connsiteY6" fmla="*/ 1109312 h 1109312"/>
                <a:gd name="connsiteX7" fmla="*/ 0 w 562067"/>
                <a:gd name="connsiteY7" fmla="*/ 1053105 h 1109312"/>
                <a:gd name="connsiteX8" fmla="*/ 0 w 562067"/>
                <a:gd name="connsiteY8" fmla="*/ 5620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067" h="1109312">
                  <a:moveTo>
                    <a:pt x="0" y="56207"/>
                  </a:moveTo>
                  <a:cubicBezTo>
                    <a:pt x="0" y="25165"/>
                    <a:pt x="25165" y="0"/>
                    <a:pt x="56207" y="0"/>
                  </a:cubicBezTo>
                  <a:lnTo>
                    <a:pt x="505860" y="0"/>
                  </a:lnTo>
                  <a:cubicBezTo>
                    <a:pt x="536902" y="0"/>
                    <a:pt x="562067" y="25165"/>
                    <a:pt x="562067" y="56207"/>
                  </a:cubicBezTo>
                  <a:lnTo>
                    <a:pt x="562067" y="1053105"/>
                  </a:lnTo>
                  <a:cubicBezTo>
                    <a:pt x="562067" y="1084147"/>
                    <a:pt x="536902" y="1109312"/>
                    <a:pt x="505860" y="1109312"/>
                  </a:cubicBezTo>
                  <a:lnTo>
                    <a:pt x="56207" y="1109312"/>
                  </a:lnTo>
                  <a:cubicBezTo>
                    <a:pt x="25165" y="1109312"/>
                    <a:pt x="0" y="1084147"/>
                    <a:pt x="0" y="1053105"/>
                  </a:cubicBezTo>
                  <a:lnTo>
                    <a:pt x="0" y="5620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6462" tIns="16462" rIns="16462" bIns="16462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/>
                <a:t>F#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1103281" y="3799598"/>
              <a:ext cx="489427" cy="1109312"/>
            </a:xfrm>
            <a:custGeom>
              <a:avLst/>
              <a:gdLst>
                <a:gd name="connsiteX0" fmla="*/ 0 w 489427"/>
                <a:gd name="connsiteY0" fmla="*/ 48943 h 1109312"/>
                <a:gd name="connsiteX1" fmla="*/ 48943 w 489427"/>
                <a:gd name="connsiteY1" fmla="*/ 0 h 1109312"/>
                <a:gd name="connsiteX2" fmla="*/ 440484 w 489427"/>
                <a:gd name="connsiteY2" fmla="*/ 0 h 1109312"/>
                <a:gd name="connsiteX3" fmla="*/ 489427 w 489427"/>
                <a:gd name="connsiteY3" fmla="*/ 48943 h 1109312"/>
                <a:gd name="connsiteX4" fmla="*/ 489427 w 489427"/>
                <a:gd name="connsiteY4" fmla="*/ 1060369 h 1109312"/>
                <a:gd name="connsiteX5" fmla="*/ 440484 w 489427"/>
                <a:gd name="connsiteY5" fmla="*/ 1109312 h 1109312"/>
                <a:gd name="connsiteX6" fmla="*/ 48943 w 489427"/>
                <a:gd name="connsiteY6" fmla="*/ 1109312 h 1109312"/>
                <a:gd name="connsiteX7" fmla="*/ 0 w 489427"/>
                <a:gd name="connsiteY7" fmla="*/ 1060369 h 1109312"/>
                <a:gd name="connsiteX8" fmla="*/ 0 w 489427"/>
                <a:gd name="connsiteY8" fmla="*/ 48943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427" h="1109312">
                  <a:moveTo>
                    <a:pt x="0" y="48943"/>
                  </a:moveTo>
                  <a:cubicBezTo>
                    <a:pt x="0" y="21913"/>
                    <a:pt x="21913" y="0"/>
                    <a:pt x="48943" y="0"/>
                  </a:cubicBezTo>
                  <a:lnTo>
                    <a:pt x="440484" y="0"/>
                  </a:lnTo>
                  <a:cubicBezTo>
                    <a:pt x="467514" y="0"/>
                    <a:pt x="489427" y="21913"/>
                    <a:pt x="489427" y="48943"/>
                  </a:cubicBezTo>
                  <a:lnTo>
                    <a:pt x="489427" y="1060369"/>
                  </a:lnTo>
                  <a:cubicBezTo>
                    <a:pt x="489427" y="1087399"/>
                    <a:pt x="467514" y="1109312"/>
                    <a:pt x="440484" y="1109312"/>
                  </a:cubicBezTo>
                  <a:lnTo>
                    <a:pt x="48943" y="1109312"/>
                  </a:lnTo>
                  <a:cubicBezTo>
                    <a:pt x="21913" y="1109312"/>
                    <a:pt x="0" y="1087399"/>
                    <a:pt x="0" y="1060369"/>
                  </a:cubicBezTo>
                  <a:lnTo>
                    <a:pt x="0" y="48943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4335" tIns="14335" rIns="14335" bIns="14335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9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CLR and Managed code</a:t>
            </a:r>
            <a:r>
              <a:rPr lang="ru-RU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613186" y="5561704"/>
            <a:ext cx="6024282" cy="51636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Operation system / Hardware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Folded Corner 3"/>
          <p:cNvSpPr/>
          <p:nvPr/>
        </p:nvSpPr>
        <p:spPr>
          <a:xfrm>
            <a:off x="621254" y="1098465"/>
            <a:ext cx="720761" cy="722424"/>
          </a:xfrm>
          <a:prstGeom prst="foldedCorner">
            <a:avLst>
              <a:gd name="adj" fmla="val 2878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lang="en-US" sz="1600" dirty="0"/>
              <a:t>C++</a:t>
            </a:r>
            <a:endParaRPr lang="ru-RU" sz="1600" dirty="0"/>
          </a:p>
        </p:txBody>
      </p:sp>
      <p:sp>
        <p:nvSpPr>
          <p:cNvPr id="5" name="Folded Corner 4"/>
          <p:cNvSpPr/>
          <p:nvPr/>
        </p:nvSpPr>
        <p:spPr>
          <a:xfrm>
            <a:off x="3361766" y="1104651"/>
            <a:ext cx="720761" cy="722424"/>
          </a:xfrm>
          <a:prstGeom prst="foldedCorner">
            <a:avLst>
              <a:gd name="adj" fmla="val 2878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C#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4814047" y="1098465"/>
            <a:ext cx="720761" cy="722424"/>
          </a:xfrm>
          <a:prstGeom prst="foldedCorner">
            <a:avLst>
              <a:gd name="adj" fmla="val 2878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VB.Net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312" y="2061264"/>
            <a:ext cx="1284643" cy="3842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Compiler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15067" y="4478177"/>
            <a:ext cx="114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000101001010101011101110011011</a:t>
            </a:r>
            <a:r>
              <a:rPr lang="ru-RU" sz="1200" dirty="0">
                <a:latin typeface="Consolas" panose="020B0609020204030204" pitchFamily="49" charset="0"/>
              </a:rPr>
              <a:t>111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074445" y="2040431"/>
            <a:ext cx="1291813" cy="3842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Compiler</a:t>
            </a:r>
            <a:endParaRPr lang="ru-RU" sz="1600" dirty="0"/>
          </a:p>
        </p:txBody>
      </p:sp>
      <p:sp>
        <p:nvSpPr>
          <p:cNvPr id="10" name="Rectangle 9"/>
          <p:cNvSpPr/>
          <p:nvPr/>
        </p:nvSpPr>
        <p:spPr>
          <a:xfrm>
            <a:off x="4531213" y="2040431"/>
            <a:ext cx="1286430" cy="3842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Compiler</a:t>
            </a:r>
            <a:endParaRPr lang="ru-RU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2495773" y="3223683"/>
            <a:ext cx="4141695" cy="11952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Common </a:t>
            </a:r>
          </a:p>
          <a:p>
            <a:r>
              <a:rPr lang="en-US" sz="1200" dirty="0">
                <a:solidFill>
                  <a:schemeClr val="tx1"/>
                </a:solidFill>
              </a:rPr>
              <a:t>language runtime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5849" y="2557281"/>
            <a:ext cx="5725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IL </a:t>
            </a:r>
          </a:p>
          <a:p>
            <a:pPr algn="ctr"/>
            <a:r>
              <a:rPr lang="en-US" sz="1400" dirty="0"/>
              <a:t>code</a:t>
            </a:r>
            <a:endParaRPr lang="ru-RU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88130" y="2561712"/>
            <a:ext cx="5725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IL </a:t>
            </a:r>
          </a:p>
          <a:p>
            <a:pPr algn="ctr"/>
            <a:r>
              <a:rPr lang="en-US" sz="1400" dirty="0"/>
              <a:t>code</a:t>
            </a:r>
            <a:endParaRPr lang="ru-RU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012140" y="3821321"/>
            <a:ext cx="3083859" cy="4165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Just-In-Time Compiler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983915" y="4655773"/>
            <a:ext cx="114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000101001010101011101110011011</a:t>
            </a:r>
            <a:r>
              <a:rPr lang="ru-RU" sz="1200" dirty="0">
                <a:latin typeface="Consolas" panose="020B0609020204030204" pitchFamily="49" charset="0"/>
              </a:rPr>
              <a:t>000</a:t>
            </a:r>
          </a:p>
        </p:txBody>
      </p:sp>
      <p:cxnSp>
        <p:nvCxnSpPr>
          <p:cNvPr id="16" name="Straight Connector 15"/>
          <p:cNvCxnSpPr>
            <a:stCxn id="4" idx="2"/>
            <a:endCxn id="7" idx="0"/>
          </p:cNvCxnSpPr>
          <p:nvPr/>
        </p:nvCxnSpPr>
        <p:spPr>
          <a:xfrm flipH="1">
            <a:off x="981634" y="1820889"/>
            <a:ext cx="1" cy="2403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  <a:endCxn id="8" idx="0"/>
          </p:cNvCxnSpPr>
          <p:nvPr/>
        </p:nvCxnSpPr>
        <p:spPr>
          <a:xfrm>
            <a:off x="981634" y="2445546"/>
            <a:ext cx="3588" cy="2032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</p:cNvCxnSpPr>
          <p:nvPr/>
        </p:nvCxnSpPr>
        <p:spPr>
          <a:xfrm>
            <a:off x="985222" y="5124508"/>
            <a:ext cx="0" cy="437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2"/>
            <a:endCxn id="9" idx="0"/>
          </p:cNvCxnSpPr>
          <p:nvPr/>
        </p:nvCxnSpPr>
        <p:spPr>
          <a:xfrm flipH="1">
            <a:off x="3720352" y="1827075"/>
            <a:ext cx="1795" cy="213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2"/>
            <a:endCxn id="12" idx="0"/>
          </p:cNvCxnSpPr>
          <p:nvPr/>
        </p:nvCxnSpPr>
        <p:spPr>
          <a:xfrm>
            <a:off x="3720352" y="2424713"/>
            <a:ext cx="1794" cy="1325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2"/>
            <a:endCxn id="13" idx="0"/>
          </p:cNvCxnSpPr>
          <p:nvPr/>
        </p:nvCxnSpPr>
        <p:spPr>
          <a:xfrm flipH="1">
            <a:off x="5174427" y="2424713"/>
            <a:ext cx="1" cy="1369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2"/>
            <a:endCxn id="10" idx="0"/>
          </p:cNvCxnSpPr>
          <p:nvPr/>
        </p:nvCxnSpPr>
        <p:spPr>
          <a:xfrm>
            <a:off x="5174428" y="1820889"/>
            <a:ext cx="0" cy="2195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42"/>
          <p:cNvCxnSpPr>
            <a:stCxn id="12" idx="2"/>
            <a:endCxn id="14" idx="0"/>
          </p:cNvCxnSpPr>
          <p:nvPr/>
        </p:nvCxnSpPr>
        <p:spPr>
          <a:xfrm rot="16200000" flipH="1">
            <a:off x="3767698" y="3034949"/>
            <a:ext cx="740820" cy="831924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44"/>
          <p:cNvCxnSpPr>
            <a:stCxn id="13" idx="2"/>
            <a:endCxn id="14" idx="0"/>
          </p:cNvCxnSpPr>
          <p:nvPr/>
        </p:nvCxnSpPr>
        <p:spPr>
          <a:xfrm rot="5400000">
            <a:off x="4496055" y="3142948"/>
            <a:ext cx="736389" cy="620357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2"/>
            <a:endCxn id="15" idx="0"/>
          </p:cNvCxnSpPr>
          <p:nvPr/>
        </p:nvCxnSpPr>
        <p:spPr>
          <a:xfrm>
            <a:off x="4554070" y="4237821"/>
            <a:ext cx="0" cy="4179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2"/>
          </p:cNvCxnSpPr>
          <p:nvPr/>
        </p:nvCxnSpPr>
        <p:spPr>
          <a:xfrm>
            <a:off x="4554070" y="5302104"/>
            <a:ext cx="0" cy="25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Left Brace 26"/>
          <p:cNvSpPr/>
          <p:nvPr/>
        </p:nvSpPr>
        <p:spPr>
          <a:xfrm flipH="1">
            <a:off x="7083905" y="1119845"/>
            <a:ext cx="155447" cy="196065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Left Brace 27"/>
          <p:cNvSpPr/>
          <p:nvPr/>
        </p:nvSpPr>
        <p:spPr>
          <a:xfrm flipH="1">
            <a:off x="7083904" y="3267657"/>
            <a:ext cx="155447" cy="281041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7428144" y="1799535"/>
            <a:ext cx="145405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Developer’s</a:t>
            </a:r>
          </a:p>
          <a:p>
            <a:r>
              <a:rPr lang="en-US" dirty="0"/>
              <a:t>computer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428143" y="4412580"/>
            <a:ext cx="118173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</a:t>
            </a:r>
          </a:p>
          <a:p>
            <a:r>
              <a:rPr lang="en-US" dirty="0"/>
              <a:t>computer</a:t>
            </a:r>
            <a:endParaRPr lang="ru-RU" dirty="0"/>
          </a:p>
        </p:txBody>
      </p:sp>
      <p:sp>
        <p:nvSpPr>
          <p:cNvPr id="31" name="Line Callout 2 (No Border) 30"/>
          <p:cNvSpPr/>
          <p:nvPr/>
        </p:nvSpPr>
        <p:spPr>
          <a:xfrm>
            <a:off x="9091300" y="2947595"/>
            <a:ext cx="2920707" cy="1708178"/>
          </a:xfrm>
          <a:prstGeom prst="callout2">
            <a:avLst>
              <a:gd name="adj1" fmla="val 34203"/>
              <a:gd name="adj2" fmla="val -967"/>
              <a:gd name="adj3" fmla="val 53520"/>
              <a:gd name="adj4" fmla="val -16299"/>
              <a:gd name="adj5" fmla="val 54310"/>
              <a:gd name="adj6" fmla="val -8931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Code verification</a:t>
            </a:r>
            <a:r>
              <a:rPr lang="ru-RU" sz="1800" dirty="0"/>
              <a:t> </a:t>
            </a:r>
            <a:r>
              <a:rPr lang="en-US" sz="1800" dirty="0"/>
              <a:t>/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Compilation for target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Automatic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8170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7" grpId="0" animBg="1"/>
      <p:bldP spid="28" grpId="0" animBg="1"/>
      <p:bldP spid="29" grpId="0"/>
      <p:bldP spid="30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languages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4394709" y="1994769"/>
            <a:ext cx="200247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C#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0599" y="1649769"/>
            <a:ext cx="2206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VB.Net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45199" y="1503733"/>
            <a:ext cx="8467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F#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500" y="3464930"/>
            <a:ext cx="26025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Managed C++ </a:t>
            </a:r>
          </a:p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(C++/CLI)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6520" y="5136841"/>
            <a:ext cx="25763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IronPython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55406" y="3295653"/>
            <a:ext cx="21296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IronRuby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9112" y="1257512"/>
            <a:ext cx="13180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Boo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5275" y="4918898"/>
            <a:ext cx="2260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Nemerle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334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DP Modul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1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DP Module" id="{CE82F356-199B-45D5-A3F7-FEBE7EF882D1}" vid="{28AE3473-BC70-42FF-83A0-B82908FD80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CDP Module</Template>
  <TotalTime>987</TotalTime>
  <Words>920</Words>
  <Application>Microsoft Office PowerPoint</Application>
  <PresentationFormat>Widescreen</PresentationFormat>
  <Paragraphs>214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Black</vt:lpstr>
      <vt:lpstr>Calibri</vt:lpstr>
      <vt:lpstr>Consolas</vt:lpstr>
      <vt:lpstr>Lucida Grande</vt:lpstr>
      <vt:lpstr>Trebuchet MS</vt:lpstr>
      <vt:lpstr>CDP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– its: language / library / interpreter…</vt:lpstr>
      <vt:lpstr>PowerPoint Presentation</vt:lpstr>
      <vt:lpstr>PowerPoint Presentation</vt:lpstr>
      <vt:lpstr>PowerPoint Presentation</vt:lpstr>
      <vt:lpstr>PowerPoint Presentation</vt:lpstr>
      <vt:lpstr>.Net – it’s only Windows and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– it’s very expensive!</vt:lpstr>
      <vt:lpstr>PowerPoint Presentation</vt:lpstr>
      <vt:lpstr>Only paid books and courses</vt:lpstr>
      <vt:lpstr>PowerPoint Presentation</vt:lpstr>
      <vt:lpstr>PowerPoint Presentation</vt:lpstr>
      <vt:lpstr>Microsoft make nothing for Education and Science</vt:lpstr>
      <vt:lpstr>PowerPoint Presentation</vt:lpstr>
      <vt:lpstr>PowerPoint Presentation</vt:lpstr>
      <vt:lpstr>Microsoft don’t like Open Source and standards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Mihail Romanov</dc:creator>
  <cp:lastModifiedBy>Igor Solenov</cp:lastModifiedBy>
  <cp:revision>63</cp:revision>
  <dcterms:created xsi:type="dcterms:W3CDTF">2017-03-18T13:17:53Z</dcterms:created>
  <dcterms:modified xsi:type="dcterms:W3CDTF">2017-10-19T20:59:20Z</dcterms:modified>
</cp:coreProperties>
</file>